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63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CCC"/>
    <a:srgbClr val="4B6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2"/>
    <p:restoredTop sz="91568"/>
  </p:normalViewPr>
  <p:slideViewPr>
    <p:cSldViewPr snapToGrid="0" snapToObjects="1" showGuides="1">
      <p:cViewPr varScale="1">
        <p:scale>
          <a:sx n="200" d="100"/>
          <a:sy n="200" d="100"/>
        </p:scale>
        <p:origin x="19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B557543-A464-E947-9C66-FBFABE4EBFB7}" type="datetimeFigureOut">
              <a:rPr lang="en-US" smtClean="0"/>
              <a:pPr/>
              <a:t>3/4/20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27DACA1-4F98-AD4E-9144-4D725094CA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ACA1-4F98-AD4E-9144-4D725094CA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honeycomb, keyboard, computer, sitting&#10;&#10;Description automatically generated">
            <a:extLst>
              <a:ext uri="{FF2B5EF4-FFF2-40B4-BE49-F238E27FC236}">
                <a16:creationId xmlns:a16="http://schemas.microsoft.com/office/drawing/2014/main" id="{CC4E9B58-168B-1C4B-9EF2-6291201AE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50" y="139700"/>
            <a:ext cx="11696700" cy="6578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EF4B62-E52E-464D-9738-D4A76EBA7B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37B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A34EC52-958B-D140-9518-EC4C14FE2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7334"/>
            <a:ext cx="9144000" cy="5404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D2E2AD-51CB-1D4D-B688-13E55DE470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670" y="1501796"/>
            <a:ext cx="2198659" cy="288644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624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honeycomb, keyboard, computer, sitting&#10;&#10;Description automatically generated">
            <a:extLst>
              <a:ext uri="{FF2B5EF4-FFF2-40B4-BE49-F238E27FC236}">
                <a16:creationId xmlns:a16="http://schemas.microsoft.com/office/drawing/2014/main" id="{CC4E9B58-168B-1C4B-9EF2-6291201AE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50" y="139700"/>
            <a:ext cx="11696700" cy="6578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EF4B62-E52E-464D-9738-D4A76EBA7B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7334"/>
            <a:ext cx="9144000" cy="5404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3E147-CA85-3041-98BE-B6AA064DE3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670" y="1501796"/>
            <a:ext cx="2198659" cy="288644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25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87F5C3-16D5-E947-AD8C-192F97177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60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A3627FC-E4F1-5C43-8733-4C2767879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54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717BA22-3850-8548-BD46-F6875281E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0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86DA0F5-7A73-8C4E-B02F-EDE6192BA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2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4191"/>
            <a:ext cx="10515600" cy="530471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EFB637D-2B9E-354D-A08C-2A91F2F36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7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A5EC375-90D9-E84F-B6B0-34326B70B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26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10515600" cy="1069975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A103299-C5F9-F64B-A8A7-304BA1103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36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10515600" cy="1069975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D9D637B-C22E-0E46-A9BB-3EAE0249D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52400"/>
            <a:ext cx="9702800" cy="6286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F4301-7ADF-D649-98D5-3DE09F650006}"/>
              </a:ext>
            </a:extLst>
          </p:cNvPr>
          <p:cNvSpPr/>
          <p:nvPr userDrawn="1"/>
        </p:nvSpPr>
        <p:spPr>
          <a:xfrm>
            <a:off x="0" y="1"/>
            <a:ext cx="12192000" cy="923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BB21C-9CE8-1D4B-A3B4-9B6E780D12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214" y="144207"/>
            <a:ext cx="1905000" cy="63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4E04D4-4129-364B-8332-A789EAB9E001}"/>
              </a:ext>
            </a:extLst>
          </p:cNvPr>
          <p:cNvSpPr/>
          <p:nvPr userDrawn="1"/>
        </p:nvSpPr>
        <p:spPr>
          <a:xfrm>
            <a:off x="0" y="6629401"/>
            <a:ext cx="12192000" cy="228599"/>
          </a:xfrm>
          <a:prstGeom prst="rect">
            <a:avLst/>
          </a:prstGeom>
          <a:solidFill>
            <a:srgbClr val="8FACC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1E2B2-7720-A74C-89A3-3DBA01F82D6D}"/>
              </a:ext>
            </a:extLst>
          </p:cNvPr>
          <p:cNvSpPr/>
          <p:nvPr userDrawn="1"/>
        </p:nvSpPr>
        <p:spPr>
          <a:xfrm>
            <a:off x="0" y="6609082"/>
            <a:ext cx="12192000" cy="457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033E3FC-09E7-CD43-87BA-A6887B301E1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953125" y="6492876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637B"/>
        </a:buClr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637B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637B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637B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637B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F1BAEC61-5AB7-684D-B9FA-109B73A4431E}"/>
              </a:ext>
            </a:extLst>
          </p:cNvPr>
          <p:cNvSpPr>
            <a:spLocks noGrp="1"/>
          </p:cNvSpPr>
          <p:nvPr/>
        </p:nvSpPr>
        <p:spPr>
          <a:xfrm>
            <a:off x="1630309" y="4682678"/>
            <a:ext cx="9144000" cy="540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B637B"/>
              </a:buClr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B637B"/>
              </a:buClr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B637B"/>
              </a:buClr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B637B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B637B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Are The Cost Reduction Experts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DF407-B961-264C-B779-3445277E8EA2}"/>
              </a:ext>
            </a:extLst>
          </p:cNvPr>
          <p:cNvSpPr/>
          <p:nvPr/>
        </p:nvSpPr>
        <p:spPr>
          <a:xfrm>
            <a:off x="640080" y="5212080"/>
            <a:ext cx="518773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Consultant Name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Schooley Mitchell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###-###-####</a:t>
            </a:r>
          </a:p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www.schooleymitchell.com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splashpage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1EF1-A4FB-EF4D-AC54-C2AED6FB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60C02-3D01-F14A-B55C-B5E25A651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886DC-BE02-5E46-B211-D3CBE113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8F6A-ABBD-C44F-9614-6BEA5C2C3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9A4A-8D6B-E647-BA4A-BA37D159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A4468-B077-F94B-B304-F011C7E45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1A635-DED0-864E-BB2C-78B6FC736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980F8-9042-9A4B-827C-AD52A0060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C9A1-6110-E64C-981A-3EE6016EE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38B21-0C45-E946-BE76-0308B12F8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EEC6BC-0DE9-6241-A2E9-255A07455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A37B-05B0-4F4E-A19F-C05F59BA35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7D5D4-ACB5-AF4F-AF5A-C7507F720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FBD21-4B20-DC4E-B2C0-5B67FB38B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E205A3-1B66-B146-9AC0-90D910C5F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9B58-CB17-6840-9DE1-9C86C1A0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D973-C7DD-854F-B3E4-36B0EA53C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46A48-995A-1D41-B184-14C454A21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ED5BF-3DA1-134A-ACB7-950EB056C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3507-1F7C-084B-BDC8-A1561929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AA125-8719-8348-84BD-6D54197874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EBD71-F468-C740-9542-12CA32FE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1A3A5-DD7B-D042-B47B-EDF8DD688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BAEC61-5AB7-684D-B9FA-109B73A443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Are The Cost Reduction Experts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DF407-B961-264C-B779-3445277E8EA2}"/>
              </a:ext>
            </a:extLst>
          </p:cNvPr>
          <p:cNvSpPr/>
          <p:nvPr/>
        </p:nvSpPr>
        <p:spPr>
          <a:xfrm>
            <a:off x="640080" y="5212080"/>
            <a:ext cx="518773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Consultant Name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Schooley Mitchell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###-###-####</a:t>
            </a:r>
          </a:p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www.schooleymitchell.com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splashpage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SM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37</Words>
  <Application>Microsoft Macintosh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Strawbridge</dc:creator>
  <cp:lastModifiedBy>Scott Strawbridge</cp:lastModifiedBy>
  <cp:revision>113</cp:revision>
  <cp:lastPrinted>2017-11-29T17:55:38Z</cp:lastPrinted>
  <dcterms:created xsi:type="dcterms:W3CDTF">2017-07-11T16:25:45Z</dcterms:created>
  <dcterms:modified xsi:type="dcterms:W3CDTF">2020-03-04T21:09:34Z</dcterms:modified>
</cp:coreProperties>
</file>