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465" r:id="rId2"/>
    <p:sldId id="460" r:id="rId3"/>
    <p:sldId id="466" r:id="rId4"/>
    <p:sldId id="474" r:id="rId5"/>
    <p:sldId id="468" r:id="rId6"/>
    <p:sldId id="464" r:id="rId7"/>
    <p:sldId id="473" r:id="rId8"/>
    <p:sldId id="469" r:id="rId9"/>
  </p:sldIdLst>
  <p:sldSz cx="9144000" cy="5143500" type="screen16x9"/>
  <p:notesSz cx="7023100" cy="9309100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7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attacharya, Tricia" initials="BT" lastIdx="5" clrIdx="0"/>
  <p:cmAuthor id="2" name="Erika Zimmet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5C7"/>
    <a:srgbClr val="11456B"/>
    <a:srgbClr val="3B5068"/>
    <a:srgbClr val="FFFFFF"/>
    <a:srgbClr val="7F9CC2"/>
    <a:srgbClr val="607692"/>
    <a:srgbClr val="000000"/>
    <a:srgbClr val="969696"/>
    <a:srgbClr val="2895D5"/>
    <a:srgbClr val="56ABD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1" autoAdjust="0"/>
    <p:restoredTop sz="88314" autoAdjust="0"/>
  </p:normalViewPr>
  <p:slideViewPr>
    <p:cSldViewPr snapToGrid="0">
      <p:cViewPr varScale="1">
        <p:scale>
          <a:sx n="301" d="100"/>
          <a:sy n="301" d="100"/>
        </p:scale>
        <p:origin x="4536" y="192"/>
      </p:cViewPr>
      <p:guideLst>
        <p:guide orient="horz" pos="1620"/>
        <p:guide pos="2880"/>
        <p:guide pos="17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264" y="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B427B-D639-4D10-9085-87744171B12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2" csCatId="accent2" phldr="1"/>
      <dgm:spPr/>
    </dgm:pt>
    <dgm:pt modelId="{00A9FBB6-1376-4013-B8B2-23722C96F7CC}">
      <dgm:prSet phldrT="[Text]"/>
      <dgm:spPr/>
      <dgm:t>
        <a:bodyPr/>
        <a:lstStyle/>
        <a:p>
          <a:r>
            <a:rPr lang="en-CA" b="1" dirty="0"/>
            <a:t>ASSESS</a:t>
          </a:r>
        </a:p>
      </dgm:t>
    </dgm:pt>
    <dgm:pt modelId="{FB2B4262-8B85-4176-BDF5-99CEED60EB9C}" type="parTrans" cxnId="{092F8B8F-7623-45FB-B7D6-CD2AB67DBD59}">
      <dgm:prSet/>
      <dgm:spPr/>
      <dgm:t>
        <a:bodyPr/>
        <a:lstStyle/>
        <a:p>
          <a:endParaRPr lang="en-CA"/>
        </a:p>
      </dgm:t>
    </dgm:pt>
    <dgm:pt modelId="{952C70A9-1889-4BEA-91EF-D57EA9D60395}" type="sibTrans" cxnId="{092F8B8F-7623-45FB-B7D6-CD2AB67DBD59}">
      <dgm:prSet/>
      <dgm:spPr/>
      <dgm:t>
        <a:bodyPr/>
        <a:lstStyle/>
        <a:p>
          <a:endParaRPr lang="en-CA"/>
        </a:p>
      </dgm:t>
    </dgm:pt>
    <dgm:pt modelId="{96FA2AB1-D68F-456C-97CA-DB956EB2CFE6}">
      <dgm:prSet phldrT="[Text]"/>
      <dgm:spPr/>
      <dgm:t>
        <a:bodyPr/>
        <a:lstStyle/>
        <a:p>
          <a:r>
            <a:rPr lang="en-CA" b="1" dirty="0"/>
            <a:t>VALUE</a:t>
          </a:r>
        </a:p>
        <a:p>
          <a:r>
            <a:rPr lang="en-CA" b="1" dirty="0"/>
            <a:t>REPORT</a:t>
          </a:r>
        </a:p>
        <a:p>
          <a:r>
            <a:rPr lang="en-CA" b="1" dirty="0"/>
            <a:t>APPROVAL</a:t>
          </a:r>
        </a:p>
      </dgm:t>
    </dgm:pt>
    <dgm:pt modelId="{439F9C1B-7199-47D5-AB32-70855EDC61F7}" type="parTrans" cxnId="{A7439D44-D5DC-4E1D-89A1-9C6FD5EBE96A}">
      <dgm:prSet/>
      <dgm:spPr/>
      <dgm:t>
        <a:bodyPr/>
        <a:lstStyle/>
        <a:p>
          <a:endParaRPr lang="en-CA"/>
        </a:p>
      </dgm:t>
    </dgm:pt>
    <dgm:pt modelId="{80A2AB2A-FFB8-46AE-9A1F-7F8CC44A68DB}" type="sibTrans" cxnId="{A7439D44-D5DC-4E1D-89A1-9C6FD5EBE96A}">
      <dgm:prSet/>
      <dgm:spPr/>
      <dgm:t>
        <a:bodyPr/>
        <a:lstStyle/>
        <a:p>
          <a:endParaRPr lang="en-CA"/>
        </a:p>
      </dgm:t>
    </dgm:pt>
    <dgm:pt modelId="{D08A62CB-B62C-49BD-B7BB-60C1CE974921}">
      <dgm:prSet phldrT="[Text]"/>
      <dgm:spPr/>
      <dgm:t>
        <a:bodyPr/>
        <a:lstStyle/>
        <a:p>
          <a:r>
            <a:rPr lang="en-CA" b="1" baseline="0" dirty="0"/>
            <a:t>VENDOR</a:t>
          </a:r>
        </a:p>
        <a:p>
          <a:r>
            <a:rPr lang="en-CA" b="1" baseline="0" dirty="0"/>
            <a:t>AGREEMENT</a:t>
          </a:r>
        </a:p>
      </dgm:t>
    </dgm:pt>
    <dgm:pt modelId="{08E1D193-58E1-4BA3-B842-97013D08BF18}" type="parTrans" cxnId="{AD69FB78-1DD7-40BE-90A9-091565CFF521}">
      <dgm:prSet/>
      <dgm:spPr/>
      <dgm:t>
        <a:bodyPr/>
        <a:lstStyle/>
        <a:p>
          <a:endParaRPr lang="en-CA"/>
        </a:p>
      </dgm:t>
    </dgm:pt>
    <dgm:pt modelId="{FE5E87AB-6A0E-4DD1-9B70-48B39124649B}" type="sibTrans" cxnId="{AD69FB78-1DD7-40BE-90A9-091565CFF521}">
      <dgm:prSet/>
      <dgm:spPr/>
      <dgm:t>
        <a:bodyPr/>
        <a:lstStyle/>
        <a:p>
          <a:endParaRPr lang="en-CA"/>
        </a:p>
      </dgm:t>
    </dgm:pt>
    <dgm:pt modelId="{D39E77A9-28C6-46D4-BB4D-6E0F05319505}">
      <dgm:prSet/>
      <dgm:spPr>
        <a:solidFill>
          <a:srgbClr val="11456B"/>
        </a:solidFill>
      </dgm:spPr>
      <dgm:t>
        <a:bodyPr/>
        <a:lstStyle/>
        <a:p>
          <a:r>
            <a:rPr lang="en-CA" b="1" dirty="0"/>
            <a:t>IMPLEMENT</a:t>
          </a:r>
        </a:p>
        <a:p>
          <a:r>
            <a:rPr lang="en-CA" b="1" dirty="0"/>
            <a:t>&amp;</a:t>
          </a:r>
        </a:p>
        <a:p>
          <a:r>
            <a:rPr lang="en-CA" b="1" dirty="0"/>
            <a:t>AUDIT</a:t>
          </a:r>
        </a:p>
      </dgm:t>
    </dgm:pt>
    <dgm:pt modelId="{F12B3090-637B-4B14-9439-2A9E29374A16}" type="parTrans" cxnId="{8BE69050-0963-49D1-9205-44BE2B5C33BA}">
      <dgm:prSet/>
      <dgm:spPr/>
      <dgm:t>
        <a:bodyPr/>
        <a:lstStyle/>
        <a:p>
          <a:endParaRPr lang="en-CA"/>
        </a:p>
      </dgm:t>
    </dgm:pt>
    <dgm:pt modelId="{EAB134F3-524E-4FC8-B949-4908B48F87AA}" type="sibTrans" cxnId="{8BE69050-0963-49D1-9205-44BE2B5C33BA}">
      <dgm:prSet/>
      <dgm:spPr/>
      <dgm:t>
        <a:bodyPr/>
        <a:lstStyle/>
        <a:p>
          <a:endParaRPr lang="en-CA"/>
        </a:p>
      </dgm:t>
    </dgm:pt>
    <dgm:pt modelId="{3DB5FBE6-2C8D-4C09-89DC-5DECD976419F}" type="pres">
      <dgm:prSet presAssocID="{75DB427B-D639-4D10-9085-87744171B126}" presName="Name0" presStyleCnt="0">
        <dgm:presLayoutVars>
          <dgm:dir/>
          <dgm:animOne val="branch"/>
          <dgm:animLvl val="lvl"/>
        </dgm:presLayoutVars>
      </dgm:prSet>
      <dgm:spPr/>
    </dgm:pt>
    <dgm:pt modelId="{AC0D74F5-CAC0-4069-B90A-748F0C5132E0}" type="pres">
      <dgm:prSet presAssocID="{00A9FBB6-1376-4013-B8B2-23722C96F7CC}" presName="chaos" presStyleCnt="0"/>
      <dgm:spPr/>
    </dgm:pt>
    <dgm:pt modelId="{D9B95810-7885-42EB-89BC-E743C4CE12EF}" type="pres">
      <dgm:prSet presAssocID="{00A9FBB6-1376-4013-B8B2-23722C96F7CC}" presName="parTx1" presStyleLbl="revTx" presStyleIdx="0" presStyleCnt="3"/>
      <dgm:spPr/>
    </dgm:pt>
    <dgm:pt modelId="{10467822-614B-48BB-8608-5B00EC50E1F9}" type="pres">
      <dgm:prSet presAssocID="{00A9FBB6-1376-4013-B8B2-23722C96F7CC}" presName="c1" presStyleLbl="node1" presStyleIdx="0" presStyleCnt="19"/>
      <dgm:spPr>
        <a:solidFill>
          <a:srgbClr val="11456B"/>
        </a:solidFill>
        <a:ln w="9525">
          <a:noFill/>
        </a:ln>
      </dgm:spPr>
    </dgm:pt>
    <dgm:pt modelId="{28FA3E70-D75A-4DC8-A778-A1F495707BEA}" type="pres">
      <dgm:prSet presAssocID="{00A9FBB6-1376-4013-B8B2-23722C96F7CC}" presName="c2" presStyleLbl="node1" presStyleIdx="1" presStyleCnt="19"/>
      <dgm:spPr>
        <a:solidFill>
          <a:srgbClr val="11456B"/>
        </a:solidFill>
        <a:ln w="9525">
          <a:noFill/>
        </a:ln>
      </dgm:spPr>
    </dgm:pt>
    <dgm:pt modelId="{D8D5C578-1E29-49FB-9D07-8513F290B48D}" type="pres">
      <dgm:prSet presAssocID="{00A9FBB6-1376-4013-B8B2-23722C96F7CC}" presName="c3" presStyleLbl="node1" presStyleIdx="2" presStyleCnt="19"/>
      <dgm:spPr>
        <a:solidFill>
          <a:srgbClr val="11456B"/>
        </a:solidFill>
        <a:ln w="9525">
          <a:noFill/>
        </a:ln>
      </dgm:spPr>
    </dgm:pt>
    <dgm:pt modelId="{895E86F7-A1CF-42BD-B60A-64AE7BD1AEC7}" type="pres">
      <dgm:prSet presAssocID="{00A9FBB6-1376-4013-B8B2-23722C96F7CC}" presName="c4" presStyleLbl="node1" presStyleIdx="3" presStyleCnt="19"/>
      <dgm:spPr>
        <a:solidFill>
          <a:srgbClr val="11456B"/>
        </a:solidFill>
        <a:ln w="9525">
          <a:noFill/>
        </a:ln>
      </dgm:spPr>
    </dgm:pt>
    <dgm:pt modelId="{FAB372BD-FF55-40DB-9A9A-26426ECD11EA}" type="pres">
      <dgm:prSet presAssocID="{00A9FBB6-1376-4013-B8B2-23722C96F7CC}" presName="c5" presStyleLbl="node1" presStyleIdx="4" presStyleCnt="19"/>
      <dgm:spPr>
        <a:solidFill>
          <a:srgbClr val="3B5068"/>
        </a:solidFill>
        <a:ln w="9525">
          <a:noFill/>
        </a:ln>
      </dgm:spPr>
    </dgm:pt>
    <dgm:pt modelId="{633658F7-BA16-409E-9995-AD81D0124A56}" type="pres">
      <dgm:prSet presAssocID="{00A9FBB6-1376-4013-B8B2-23722C96F7CC}" presName="c6" presStyleLbl="node1" presStyleIdx="5" presStyleCnt="19"/>
      <dgm:spPr>
        <a:solidFill>
          <a:srgbClr val="11456B"/>
        </a:solidFill>
        <a:ln w="9525">
          <a:noFill/>
        </a:ln>
      </dgm:spPr>
    </dgm:pt>
    <dgm:pt modelId="{DBC13927-95A5-4568-9035-90EE51524A55}" type="pres">
      <dgm:prSet presAssocID="{00A9FBB6-1376-4013-B8B2-23722C96F7CC}" presName="c7" presStyleLbl="node1" presStyleIdx="6" presStyleCnt="19"/>
      <dgm:spPr>
        <a:solidFill>
          <a:srgbClr val="11456B"/>
        </a:solidFill>
        <a:ln w="9525">
          <a:noFill/>
        </a:ln>
      </dgm:spPr>
    </dgm:pt>
    <dgm:pt modelId="{26F7033E-E491-45F3-BFE8-B4BC27F346A7}" type="pres">
      <dgm:prSet presAssocID="{00A9FBB6-1376-4013-B8B2-23722C96F7CC}" presName="c8" presStyleLbl="node1" presStyleIdx="7" presStyleCnt="19"/>
      <dgm:spPr>
        <a:solidFill>
          <a:srgbClr val="11456B"/>
        </a:solidFill>
        <a:ln w="9525">
          <a:noFill/>
        </a:ln>
      </dgm:spPr>
    </dgm:pt>
    <dgm:pt modelId="{026B88F3-166A-4006-A6FB-56DA5D334EE9}" type="pres">
      <dgm:prSet presAssocID="{00A9FBB6-1376-4013-B8B2-23722C96F7CC}" presName="c9" presStyleLbl="node1" presStyleIdx="8" presStyleCnt="19"/>
      <dgm:spPr>
        <a:solidFill>
          <a:srgbClr val="11456B"/>
        </a:solidFill>
        <a:ln w="9525">
          <a:noFill/>
        </a:ln>
      </dgm:spPr>
    </dgm:pt>
    <dgm:pt modelId="{A5C06E34-92FD-43D1-99F0-2801D3806E67}" type="pres">
      <dgm:prSet presAssocID="{00A9FBB6-1376-4013-B8B2-23722C96F7CC}" presName="c10" presStyleLbl="node1" presStyleIdx="9" presStyleCnt="19"/>
      <dgm:spPr>
        <a:solidFill>
          <a:srgbClr val="3B5068"/>
        </a:solidFill>
        <a:ln w="9525">
          <a:noFill/>
        </a:ln>
      </dgm:spPr>
    </dgm:pt>
    <dgm:pt modelId="{8D33D6A4-AB0D-45CB-90D5-360C133A078D}" type="pres">
      <dgm:prSet presAssocID="{00A9FBB6-1376-4013-B8B2-23722C96F7CC}" presName="c11" presStyleLbl="node1" presStyleIdx="10" presStyleCnt="19"/>
      <dgm:spPr>
        <a:solidFill>
          <a:srgbClr val="11456B"/>
        </a:solidFill>
        <a:ln w="9525">
          <a:noFill/>
        </a:ln>
      </dgm:spPr>
    </dgm:pt>
    <dgm:pt modelId="{2288EF8B-FA15-4D61-8EC3-23A8A65DE830}" type="pres">
      <dgm:prSet presAssocID="{00A9FBB6-1376-4013-B8B2-23722C96F7CC}" presName="c12" presStyleLbl="node1" presStyleIdx="11" presStyleCnt="19"/>
      <dgm:spPr>
        <a:solidFill>
          <a:srgbClr val="11456B"/>
        </a:solidFill>
        <a:ln w="9525">
          <a:noFill/>
        </a:ln>
      </dgm:spPr>
    </dgm:pt>
    <dgm:pt modelId="{A93D4DF9-9471-4480-AE09-7420B2474893}" type="pres">
      <dgm:prSet presAssocID="{00A9FBB6-1376-4013-B8B2-23722C96F7CC}" presName="c13" presStyleLbl="node1" presStyleIdx="12" presStyleCnt="19"/>
      <dgm:spPr>
        <a:solidFill>
          <a:srgbClr val="11456B"/>
        </a:solidFill>
        <a:ln w="9525">
          <a:noFill/>
        </a:ln>
      </dgm:spPr>
    </dgm:pt>
    <dgm:pt modelId="{A79E3299-C11D-476E-82BD-2B9311A194C0}" type="pres">
      <dgm:prSet presAssocID="{00A9FBB6-1376-4013-B8B2-23722C96F7CC}" presName="c14" presStyleLbl="node1" presStyleIdx="13" presStyleCnt="19"/>
      <dgm:spPr>
        <a:solidFill>
          <a:srgbClr val="11456B"/>
        </a:solidFill>
        <a:ln w="9525">
          <a:noFill/>
        </a:ln>
      </dgm:spPr>
    </dgm:pt>
    <dgm:pt modelId="{2DC6780F-EF3B-4DB7-9A70-3A729EB359FA}" type="pres">
      <dgm:prSet presAssocID="{00A9FBB6-1376-4013-B8B2-23722C96F7CC}" presName="c15" presStyleLbl="node1" presStyleIdx="14" presStyleCnt="19"/>
      <dgm:spPr>
        <a:solidFill>
          <a:srgbClr val="11456B"/>
        </a:solidFill>
        <a:ln w="9525">
          <a:noFill/>
        </a:ln>
      </dgm:spPr>
    </dgm:pt>
    <dgm:pt modelId="{8A51FDD2-2E09-49A3-BE36-8BE717D07040}" type="pres">
      <dgm:prSet presAssocID="{00A9FBB6-1376-4013-B8B2-23722C96F7CC}" presName="c16" presStyleLbl="node1" presStyleIdx="15" presStyleCnt="19"/>
      <dgm:spPr>
        <a:solidFill>
          <a:srgbClr val="11456B"/>
        </a:solidFill>
        <a:ln w="9525">
          <a:noFill/>
        </a:ln>
      </dgm:spPr>
    </dgm:pt>
    <dgm:pt modelId="{BFD66C69-E749-44A1-AA4B-810D2D7CDF54}" type="pres">
      <dgm:prSet presAssocID="{00A9FBB6-1376-4013-B8B2-23722C96F7CC}" presName="c17" presStyleLbl="node1" presStyleIdx="16" presStyleCnt="19"/>
      <dgm:spPr>
        <a:solidFill>
          <a:srgbClr val="11456B"/>
        </a:solidFill>
        <a:ln w="9525">
          <a:noFill/>
        </a:ln>
      </dgm:spPr>
    </dgm:pt>
    <dgm:pt modelId="{4368C43D-B043-4361-8AA1-41744F6AC9A5}" type="pres">
      <dgm:prSet presAssocID="{00A9FBB6-1376-4013-B8B2-23722C96F7CC}" presName="c18" presStyleLbl="node1" presStyleIdx="17" presStyleCnt="19"/>
      <dgm:spPr>
        <a:solidFill>
          <a:srgbClr val="11456B"/>
        </a:solidFill>
        <a:ln w="9525">
          <a:noFill/>
        </a:ln>
      </dgm:spPr>
    </dgm:pt>
    <dgm:pt modelId="{305C3325-586D-47FC-9B24-8D0EB538130E}" type="pres">
      <dgm:prSet presAssocID="{952C70A9-1889-4BEA-91EF-D57EA9D60395}" presName="chevronComposite1" presStyleCnt="0"/>
      <dgm:spPr/>
    </dgm:pt>
    <dgm:pt modelId="{8FAB97EA-EC89-4712-99DF-BC22E13F3FB4}" type="pres">
      <dgm:prSet presAssocID="{952C70A9-1889-4BEA-91EF-D57EA9D60395}" presName="chevron1" presStyleLbl="sibTrans2D1" presStyleIdx="0" presStyleCnt="3" custLinFactNeighborX="20250"/>
      <dgm:spPr>
        <a:solidFill>
          <a:srgbClr val="8BA5C7"/>
        </a:solidFill>
      </dgm:spPr>
    </dgm:pt>
    <dgm:pt modelId="{505DBBC9-475E-4C78-9913-84C8B7A8D07D}" type="pres">
      <dgm:prSet presAssocID="{952C70A9-1889-4BEA-91EF-D57EA9D60395}" presName="spChevron1" presStyleCnt="0"/>
      <dgm:spPr/>
    </dgm:pt>
    <dgm:pt modelId="{E6F0F07C-96C3-4EA6-8E46-03878335020C}" type="pres">
      <dgm:prSet presAssocID="{96FA2AB1-D68F-456C-97CA-DB956EB2CFE6}" presName="middle" presStyleCnt="0"/>
      <dgm:spPr/>
    </dgm:pt>
    <dgm:pt modelId="{EDCFBEA8-D920-4899-B91F-5398C861FD13}" type="pres">
      <dgm:prSet presAssocID="{96FA2AB1-D68F-456C-97CA-DB956EB2CFE6}" presName="parTxMid" presStyleLbl="revTx" presStyleIdx="1" presStyleCnt="3" custLinFactNeighborX="-8152"/>
      <dgm:spPr/>
    </dgm:pt>
    <dgm:pt modelId="{91E75200-E41F-471F-8512-C745ACA552A3}" type="pres">
      <dgm:prSet presAssocID="{96FA2AB1-D68F-456C-97CA-DB956EB2CFE6}" presName="spMid" presStyleCnt="0"/>
      <dgm:spPr/>
    </dgm:pt>
    <dgm:pt modelId="{E15B3E5E-E7D0-4C87-AAEE-06316072A905}" type="pres">
      <dgm:prSet presAssocID="{80A2AB2A-FFB8-46AE-9A1F-7F8CC44A68DB}" presName="chevronComposite1" presStyleCnt="0"/>
      <dgm:spPr/>
    </dgm:pt>
    <dgm:pt modelId="{ACF6AA1B-B15B-402D-8C39-237BE7ECB6C1}" type="pres">
      <dgm:prSet presAssocID="{80A2AB2A-FFB8-46AE-9A1F-7F8CC44A68DB}" presName="chevron1" presStyleLbl="sibTrans2D1" presStyleIdx="1" presStyleCnt="3" custLinFactNeighborX="-58634"/>
      <dgm:spPr>
        <a:solidFill>
          <a:srgbClr val="8BA5C7"/>
        </a:solidFill>
      </dgm:spPr>
    </dgm:pt>
    <dgm:pt modelId="{19819BAC-53E8-4FB8-B83F-809685ACB464}" type="pres">
      <dgm:prSet presAssocID="{80A2AB2A-FFB8-46AE-9A1F-7F8CC44A68DB}" presName="spChevron1" presStyleCnt="0"/>
      <dgm:spPr/>
    </dgm:pt>
    <dgm:pt modelId="{30D89548-FFD6-4D2D-B3E9-0C5B3213A9C2}" type="pres">
      <dgm:prSet presAssocID="{D08A62CB-B62C-49BD-B7BB-60C1CE974921}" presName="middle" presStyleCnt="0"/>
      <dgm:spPr/>
    </dgm:pt>
    <dgm:pt modelId="{F372C801-97D1-4E30-AB64-35E903DF7597}" type="pres">
      <dgm:prSet presAssocID="{D08A62CB-B62C-49BD-B7BB-60C1CE974921}" presName="parTxMid" presStyleLbl="revTx" presStyleIdx="2" presStyleCnt="3" custLinFactNeighborX="-32616"/>
      <dgm:spPr/>
    </dgm:pt>
    <dgm:pt modelId="{6D39824F-B75A-40FC-A0A0-140B0F48B303}" type="pres">
      <dgm:prSet presAssocID="{D08A62CB-B62C-49BD-B7BB-60C1CE974921}" presName="spMid" presStyleCnt="0"/>
      <dgm:spPr/>
    </dgm:pt>
    <dgm:pt modelId="{A172BD06-B891-4259-8C93-284A7FF488F4}" type="pres">
      <dgm:prSet presAssocID="{FE5E87AB-6A0E-4DD1-9B70-48B39124649B}" presName="chevronComposite1" presStyleCnt="0"/>
      <dgm:spPr/>
    </dgm:pt>
    <dgm:pt modelId="{715F3A55-FBA9-4E4F-94EA-B3FF666E8A5F}" type="pres">
      <dgm:prSet presAssocID="{FE5E87AB-6A0E-4DD1-9B70-48B39124649B}" presName="chevron1" presStyleLbl="sibTrans2D1" presStyleIdx="2" presStyleCnt="3" custLinFactX="-49640" custLinFactNeighborX="-100000"/>
      <dgm:spPr>
        <a:solidFill>
          <a:srgbClr val="8BA5C7"/>
        </a:solidFill>
      </dgm:spPr>
    </dgm:pt>
    <dgm:pt modelId="{68E1E9ED-BA13-4966-B953-00D07E531FC9}" type="pres">
      <dgm:prSet presAssocID="{FE5E87AB-6A0E-4DD1-9B70-48B39124649B}" presName="spChevron1" presStyleCnt="0"/>
      <dgm:spPr/>
    </dgm:pt>
    <dgm:pt modelId="{C6F649E7-1B31-4F24-A6E4-94617BF52254}" type="pres">
      <dgm:prSet presAssocID="{D39E77A9-28C6-46D4-BB4D-6E0F05319505}" presName="last" presStyleCnt="0"/>
      <dgm:spPr/>
    </dgm:pt>
    <dgm:pt modelId="{5CC94882-E7B2-4E0E-8597-0E7AAA62F2C7}" type="pres">
      <dgm:prSet presAssocID="{D39E77A9-28C6-46D4-BB4D-6E0F05319505}" presName="circleTx" presStyleLbl="node1" presStyleIdx="18" presStyleCnt="19" custLinFactNeighborX="-55990"/>
      <dgm:spPr/>
    </dgm:pt>
    <dgm:pt modelId="{DD56C4DF-22F7-46C8-AC65-6C9100CD67DC}" type="pres">
      <dgm:prSet presAssocID="{D39E77A9-28C6-46D4-BB4D-6E0F05319505}" presName="spN" presStyleCnt="0"/>
      <dgm:spPr/>
    </dgm:pt>
  </dgm:ptLst>
  <dgm:cxnLst>
    <dgm:cxn modelId="{DD385342-7946-4FBA-A1EB-3B74BBDD9A90}" type="presOf" srcId="{D39E77A9-28C6-46D4-BB4D-6E0F05319505}" destId="{5CC94882-E7B2-4E0E-8597-0E7AAA62F2C7}" srcOrd="0" destOrd="0" presId="urn:microsoft.com/office/officeart/2009/3/layout/RandomtoResultProcess"/>
    <dgm:cxn modelId="{A7439D44-D5DC-4E1D-89A1-9C6FD5EBE96A}" srcId="{75DB427B-D639-4D10-9085-87744171B126}" destId="{96FA2AB1-D68F-456C-97CA-DB956EB2CFE6}" srcOrd="1" destOrd="0" parTransId="{439F9C1B-7199-47D5-AB32-70855EDC61F7}" sibTransId="{80A2AB2A-FFB8-46AE-9A1F-7F8CC44A68DB}"/>
    <dgm:cxn modelId="{51C3B146-B654-477C-8BD6-AE859196F9C5}" type="presOf" srcId="{00A9FBB6-1376-4013-B8B2-23722C96F7CC}" destId="{D9B95810-7885-42EB-89BC-E743C4CE12EF}" srcOrd="0" destOrd="0" presId="urn:microsoft.com/office/officeart/2009/3/layout/RandomtoResultProcess"/>
    <dgm:cxn modelId="{8BE69050-0963-49D1-9205-44BE2B5C33BA}" srcId="{75DB427B-D639-4D10-9085-87744171B126}" destId="{D39E77A9-28C6-46D4-BB4D-6E0F05319505}" srcOrd="3" destOrd="0" parTransId="{F12B3090-637B-4B14-9439-2A9E29374A16}" sibTransId="{EAB134F3-524E-4FC8-B949-4908B48F87AA}"/>
    <dgm:cxn modelId="{AD69FB78-1DD7-40BE-90A9-091565CFF521}" srcId="{75DB427B-D639-4D10-9085-87744171B126}" destId="{D08A62CB-B62C-49BD-B7BB-60C1CE974921}" srcOrd="2" destOrd="0" parTransId="{08E1D193-58E1-4BA3-B842-97013D08BF18}" sibTransId="{FE5E87AB-6A0E-4DD1-9B70-48B39124649B}"/>
    <dgm:cxn modelId="{092F8B8F-7623-45FB-B7D6-CD2AB67DBD59}" srcId="{75DB427B-D639-4D10-9085-87744171B126}" destId="{00A9FBB6-1376-4013-B8B2-23722C96F7CC}" srcOrd="0" destOrd="0" parTransId="{FB2B4262-8B85-4176-BDF5-99CEED60EB9C}" sibTransId="{952C70A9-1889-4BEA-91EF-D57EA9D60395}"/>
    <dgm:cxn modelId="{F2B7E6A4-FB56-4334-B617-CD50B155A00E}" type="presOf" srcId="{D08A62CB-B62C-49BD-B7BB-60C1CE974921}" destId="{F372C801-97D1-4E30-AB64-35E903DF7597}" srcOrd="0" destOrd="0" presId="urn:microsoft.com/office/officeart/2009/3/layout/RandomtoResultProcess"/>
    <dgm:cxn modelId="{1FEAA5B7-F82A-429C-819B-5B5B7AFA6F19}" type="presOf" srcId="{75DB427B-D639-4D10-9085-87744171B126}" destId="{3DB5FBE6-2C8D-4C09-89DC-5DECD976419F}" srcOrd="0" destOrd="0" presId="urn:microsoft.com/office/officeart/2009/3/layout/RandomtoResultProcess"/>
    <dgm:cxn modelId="{0ADAF4DC-57AE-4EB0-80F8-60A47F864D17}" type="presOf" srcId="{96FA2AB1-D68F-456C-97CA-DB956EB2CFE6}" destId="{EDCFBEA8-D920-4899-B91F-5398C861FD13}" srcOrd="0" destOrd="0" presId="urn:microsoft.com/office/officeart/2009/3/layout/RandomtoResultProcess"/>
    <dgm:cxn modelId="{33A3EF81-B3E4-4530-B02B-14D9F578980D}" type="presParOf" srcId="{3DB5FBE6-2C8D-4C09-89DC-5DECD976419F}" destId="{AC0D74F5-CAC0-4069-B90A-748F0C5132E0}" srcOrd="0" destOrd="0" presId="urn:microsoft.com/office/officeart/2009/3/layout/RandomtoResultProcess"/>
    <dgm:cxn modelId="{D5D2652D-7E2A-4419-860E-51C1A04D98D9}" type="presParOf" srcId="{AC0D74F5-CAC0-4069-B90A-748F0C5132E0}" destId="{D9B95810-7885-42EB-89BC-E743C4CE12EF}" srcOrd="0" destOrd="0" presId="urn:microsoft.com/office/officeart/2009/3/layout/RandomtoResultProcess"/>
    <dgm:cxn modelId="{C3238FE2-8689-4E3C-8299-B489B121426E}" type="presParOf" srcId="{AC0D74F5-CAC0-4069-B90A-748F0C5132E0}" destId="{10467822-614B-48BB-8608-5B00EC50E1F9}" srcOrd="1" destOrd="0" presId="urn:microsoft.com/office/officeart/2009/3/layout/RandomtoResultProcess"/>
    <dgm:cxn modelId="{525F71EA-83F6-4FB7-BC9E-AB9393B38B31}" type="presParOf" srcId="{AC0D74F5-CAC0-4069-B90A-748F0C5132E0}" destId="{28FA3E70-D75A-4DC8-A778-A1F495707BEA}" srcOrd="2" destOrd="0" presId="urn:microsoft.com/office/officeart/2009/3/layout/RandomtoResultProcess"/>
    <dgm:cxn modelId="{B450595F-AE2D-48E8-956D-B7732EBA4A3B}" type="presParOf" srcId="{AC0D74F5-CAC0-4069-B90A-748F0C5132E0}" destId="{D8D5C578-1E29-49FB-9D07-8513F290B48D}" srcOrd="3" destOrd="0" presId="urn:microsoft.com/office/officeart/2009/3/layout/RandomtoResultProcess"/>
    <dgm:cxn modelId="{FB4969C0-A698-46F7-BAEB-44DCE7C52A41}" type="presParOf" srcId="{AC0D74F5-CAC0-4069-B90A-748F0C5132E0}" destId="{895E86F7-A1CF-42BD-B60A-64AE7BD1AEC7}" srcOrd="4" destOrd="0" presId="urn:microsoft.com/office/officeart/2009/3/layout/RandomtoResultProcess"/>
    <dgm:cxn modelId="{5E4EA14A-FDA8-4D48-BEF1-88B271F25897}" type="presParOf" srcId="{AC0D74F5-CAC0-4069-B90A-748F0C5132E0}" destId="{FAB372BD-FF55-40DB-9A9A-26426ECD11EA}" srcOrd="5" destOrd="0" presId="urn:microsoft.com/office/officeart/2009/3/layout/RandomtoResultProcess"/>
    <dgm:cxn modelId="{1FD7F7AB-7B8F-46FD-8BDE-9F50B21386C9}" type="presParOf" srcId="{AC0D74F5-CAC0-4069-B90A-748F0C5132E0}" destId="{633658F7-BA16-409E-9995-AD81D0124A56}" srcOrd="6" destOrd="0" presId="urn:microsoft.com/office/officeart/2009/3/layout/RandomtoResultProcess"/>
    <dgm:cxn modelId="{2B0F03DB-0B02-415F-B02C-F2E360E2E141}" type="presParOf" srcId="{AC0D74F5-CAC0-4069-B90A-748F0C5132E0}" destId="{DBC13927-95A5-4568-9035-90EE51524A55}" srcOrd="7" destOrd="0" presId="urn:microsoft.com/office/officeart/2009/3/layout/RandomtoResultProcess"/>
    <dgm:cxn modelId="{918E3FED-0103-4756-BBC6-4BC780963422}" type="presParOf" srcId="{AC0D74F5-CAC0-4069-B90A-748F0C5132E0}" destId="{26F7033E-E491-45F3-BFE8-B4BC27F346A7}" srcOrd="8" destOrd="0" presId="urn:microsoft.com/office/officeart/2009/3/layout/RandomtoResultProcess"/>
    <dgm:cxn modelId="{7EFE174F-E66D-486E-87BD-D4F97CF09EAF}" type="presParOf" srcId="{AC0D74F5-CAC0-4069-B90A-748F0C5132E0}" destId="{026B88F3-166A-4006-A6FB-56DA5D334EE9}" srcOrd="9" destOrd="0" presId="urn:microsoft.com/office/officeart/2009/3/layout/RandomtoResultProcess"/>
    <dgm:cxn modelId="{07FF9543-045B-46A9-A741-CC6C37F06443}" type="presParOf" srcId="{AC0D74F5-CAC0-4069-B90A-748F0C5132E0}" destId="{A5C06E34-92FD-43D1-99F0-2801D3806E67}" srcOrd="10" destOrd="0" presId="urn:microsoft.com/office/officeart/2009/3/layout/RandomtoResultProcess"/>
    <dgm:cxn modelId="{4F20DAD9-9674-4DE5-A589-E425ADCC5A3E}" type="presParOf" srcId="{AC0D74F5-CAC0-4069-B90A-748F0C5132E0}" destId="{8D33D6A4-AB0D-45CB-90D5-360C133A078D}" srcOrd="11" destOrd="0" presId="urn:microsoft.com/office/officeart/2009/3/layout/RandomtoResultProcess"/>
    <dgm:cxn modelId="{837B49AE-9D95-4A4A-8F80-EA525A63733D}" type="presParOf" srcId="{AC0D74F5-CAC0-4069-B90A-748F0C5132E0}" destId="{2288EF8B-FA15-4D61-8EC3-23A8A65DE830}" srcOrd="12" destOrd="0" presId="urn:microsoft.com/office/officeart/2009/3/layout/RandomtoResultProcess"/>
    <dgm:cxn modelId="{D1888FE1-DC2A-47DE-8C57-D901B40CE9AE}" type="presParOf" srcId="{AC0D74F5-CAC0-4069-B90A-748F0C5132E0}" destId="{A93D4DF9-9471-4480-AE09-7420B2474893}" srcOrd="13" destOrd="0" presId="urn:microsoft.com/office/officeart/2009/3/layout/RandomtoResultProcess"/>
    <dgm:cxn modelId="{95150BC5-A889-480B-8636-B4A469F97BAD}" type="presParOf" srcId="{AC0D74F5-CAC0-4069-B90A-748F0C5132E0}" destId="{A79E3299-C11D-476E-82BD-2B9311A194C0}" srcOrd="14" destOrd="0" presId="urn:microsoft.com/office/officeart/2009/3/layout/RandomtoResultProcess"/>
    <dgm:cxn modelId="{B1E76543-A8A2-451B-9044-EE10FBDCD681}" type="presParOf" srcId="{AC0D74F5-CAC0-4069-B90A-748F0C5132E0}" destId="{2DC6780F-EF3B-4DB7-9A70-3A729EB359FA}" srcOrd="15" destOrd="0" presId="urn:microsoft.com/office/officeart/2009/3/layout/RandomtoResultProcess"/>
    <dgm:cxn modelId="{43037D0D-50CD-4C38-9DD1-08A9D41D2C38}" type="presParOf" srcId="{AC0D74F5-CAC0-4069-B90A-748F0C5132E0}" destId="{8A51FDD2-2E09-49A3-BE36-8BE717D07040}" srcOrd="16" destOrd="0" presId="urn:microsoft.com/office/officeart/2009/3/layout/RandomtoResultProcess"/>
    <dgm:cxn modelId="{1134DC95-BBBE-4171-8341-4B3E4DB6DA08}" type="presParOf" srcId="{AC0D74F5-CAC0-4069-B90A-748F0C5132E0}" destId="{BFD66C69-E749-44A1-AA4B-810D2D7CDF54}" srcOrd="17" destOrd="0" presId="urn:microsoft.com/office/officeart/2009/3/layout/RandomtoResultProcess"/>
    <dgm:cxn modelId="{C1AC06A7-8197-463D-A178-1F803F72274E}" type="presParOf" srcId="{AC0D74F5-CAC0-4069-B90A-748F0C5132E0}" destId="{4368C43D-B043-4361-8AA1-41744F6AC9A5}" srcOrd="18" destOrd="0" presId="urn:microsoft.com/office/officeart/2009/3/layout/RandomtoResultProcess"/>
    <dgm:cxn modelId="{8DEA7AE4-A035-4732-91DD-3D2C10654A25}" type="presParOf" srcId="{3DB5FBE6-2C8D-4C09-89DC-5DECD976419F}" destId="{305C3325-586D-47FC-9B24-8D0EB538130E}" srcOrd="1" destOrd="0" presId="urn:microsoft.com/office/officeart/2009/3/layout/RandomtoResultProcess"/>
    <dgm:cxn modelId="{AFDBD2EB-023E-49FE-B372-8CD988218711}" type="presParOf" srcId="{305C3325-586D-47FC-9B24-8D0EB538130E}" destId="{8FAB97EA-EC89-4712-99DF-BC22E13F3FB4}" srcOrd="0" destOrd="0" presId="urn:microsoft.com/office/officeart/2009/3/layout/RandomtoResultProcess"/>
    <dgm:cxn modelId="{D9B083A2-86B6-49E0-B5BC-051B2E02D739}" type="presParOf" srcId="{305C3325-586D-47FC-9B24-8D0EB538130E}" destId="{505DBBC9-475E-4C78-9913-84C8B7A8D07D}" srcOrd="1" destOrd="0" presId="urn:microsoft.com/office/officeart/2009/3/layout/RandomtoResultProcess"/>
    <dgm:cxn modelId="{84E2BB9E-24F6-48C6-AEC9-DE27F3C9DC4C}" type="presParOf" srcId="{3DB5FBE6-2C8D-4C09-89DC-5DECD976419F}" destId="{E6F0F07C-96C3-4EA6-8E46-03878335020C}" srcOrd="2" destOrd="0" presId="urn:microsoft.com/office/officeart/2009/3/layout/RandomtoResultProcess"/>
    <dgm:cxn modelId="{53699FF8-0EA0-47D7-A507-55170AF3B2B7}" type="presParOf" srcId="{E6F0F07C-96C3-4EA6-8E46-03878335020C}" destId="{EDCFBEA8-D920-4899-B91F-5398C861FD13}" srcOrd="0" destOrd="0" presId="urn:microsoft.com/office/officeart/2009/3/layout/RandomtoResultProcess"/>
    <dgm:cxn modelId="{1B4045D9-ABCB-4999-80A2-7276D3B25E4B}" type="presParOf" srcId="{E6F0F07C-96C3-4EA6-8E46-03878335020C}" destId="{91E75200-E41F-471F-8512-C745ACA552A3}" srcOrd="1" destOrd="0" presId="urn:microsoft.com/office/officeart/2009/3/layout/RandomtoResultProcess"/>
    <dgm:cxn modelId="{4AA3E875-E346-46FA-B359-7666915986E7}" type="presParOf" srcId="{3DB5FBE6-2C8D-4C09-89DC-5DECD976419F}" destId="{E15B3E5E-E7D0-4C87-AAEE-06316072A905}" srcOrd="3" destOrd="0" presId="urn:microsoft.com/office/officeart/2009/3/layout/RandomtoResultProcess"/>
    <dgm:cxn modelId="{45E42EFF-07D4-418D-9BD7-F74079E93D79}" type="presParOf" srcId="{E15B3E5E-E7D0-4C87-AAEE-06316072A905}" destId="{ACF6AA1B-B15B-402D-8C39-237BE7ECB6C1}" srcOrd="0" destOrd="0" presId="urn:microsoft.com/office/officeart/2009/3/layout/RandomtoResultProcess"/>
    <dgm:cxn modelId="{687E100B-E59E-4CBB-AB7C-D3A5E97BBFB2}" type="presParOf" srcId="{E15B3E5E-E7D0-4C87-AAEE-06316072A905}" destId="{19819BAC-53E8-4FB8-B83F-809685ACB464}" srcOrd="1" destOrd="0" presId="urn:microsoft.com/office/officeart/2009/3/layout/RandomtoResultProcess"/>
    <dgm:cxn modelId="{FFF15C99-4D57-4B25-A881-413A184FF478}" type="presParOf" srcId="{3DB5FBE6-2C8D-4C09-89DC-5DECD976419F}" destId="{30D89548-FFD6-4D2D-B3E9-0C5B3213A9C2}" srcOrd="4" destOrd="0" presId="urn:microsoft.com/office/officeart/2009/3/layout/RandomtoResultProcess"/>
    <dgm:cxn modelId="{211A4D14-B2FE-4C3D-91B2-BD5A239B4D04}" type="presParOf" srcId="{30D89548-FFD6-4D2D-B3E9-0C5B3213A9C2}" destId="{F372C801-97D1-4E30-AB64-35E903DF7597}" srcOrd="0" destOrd="0" presId="urn:microsoft.com/office/officeart/2009/3/layout/RandomtoResultProcess"/>
    <dgm:cxn modelId="{EDA33704-C5A9-4C43-B031-11339BB8F82E}" type="presParOf" srcId="{30D89548-FFD6-4D2D-B3E9-0C5B3213A9C2}" destId="{6D39824F-B75A-40FC-A0A0-140B0F48B303}" srcOrd="1" destOrd="0" presId="urn:microsoft.com/office/officeart/2009/3/layout/RandomtoResultProcess"/>
    <dgm:cxn modelId="{FA3F2A64-D968-4BFB-BB7C-5D52866AEA69}" type="presParOf" srcId="{3DB5FBE6-2C8D-4C09-89DC-5DECD976419F}" destId="{A172BD06-B891-4259-8C93-284A7FF488F4}" srcOrd="5" destOrd="0" presId="urn:microsoft.com/office/officeart/2009/3/layout/RandomtoResultProcess"/>
    <dgm:cxn modelId="{EF00D8EC-5F7E-4F6F-B2D1-A0D31ABDC1FD}" type="presParOf" srcId="{A172BD06-B891-4259-8C93-284A7FF488F4}" destId="{715F3A55-FBA9-4E4F-94EA-B3FF666E8A5F}" srcOrd="0" destOrd="0" presId="urn:microsoft.com/office/officeart/2009/3/layout/RandomtoResultProcess"/>
    <dgm:cxn modelId="{CB1972F9-A975-46A4-A016-26F5346E2BFF}" type="presParOf" srcId="{A172BD06-B891-4259-8C93-284A7FF488F4}" destId="{68E1E9ED-BA13-4966-B953-00D07E531FC9}" srcOrd="1" destOrd="0" presId="urn:microsoft.com/office/officeart/2009/3/layout/RandomtoResultProcess"/>
    <dgm:cxn modelId="{68158217-FAA2-4D58-9A36-D22EB7ACD050}" type="presParOf" srcId="{3DB5FBE6-2C8D-4C09-89DC-5DECD976419F}" destId="{C6F649E7-1B31-4F24-A6E4-94617BF52254}" srcOrd="6" destOrd="0" presId="urn:microsoft.com/office/officeart/2009/3/layout/RandomtoResultProcess"/>
    <dgm:cxn modelId="{51D872E9-57F5-4230-9703-66D4D78D060C}" type="presParOf" srcId="{C6F649E7-1B31-4F24-A6E4-94617BF52254}" destId="{5CC94882-E7B2-4E0E-8597-0E7AAA62F2C7}" srcOrd="0" destOrd="0" presId="urn:microsoft.com/office/officeart/2009/3/layout/RandomtoResultProcess"/>
    <dgm:cxn modelId="{30708132-AFF1-4297-8410-888DC56F58CB}" type="presParOf" srcId="{C6F649E7-1B31-4F24-A6E4-94617BF52254}" destId="{DD56C4DF-22F7-46C8-AC65-6C9100CD67D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95810-7885-42EB-89BC-E743C4CE12EF}">
      <dsp:nvSpPr>
        <dsp:cNvPr id="0" name=""/>
        <dsp:cNvSpPr/>
      </dsp:nvSpPr>
      <dsp:spPr>
        <a:xfrm>
          <a:off x="73053" y="487934"/>
          <a:ext cx="1080310" cy="356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ASSESS</a:t>
          </a:r>
        </a:p>
      </dsp:txBody>
      <dsp:txXfrm>
        <a:off x="73053" y="487934"/>
        <a:ext cx="1080310" cy="356011"/>
      </dsp:txXfrm>
    </dsp:sp>
    <dsp:sp modelId="{10467822-614B-48BB-8608-5B00EC50E1F9}">
      <dsp:nvSpPr>
        <dsp:cNvPr id="0" name=""/>
        <dsp:cNvSpPr/>
      </dsp:nvSpPr>
      <dsp:spPr>
        <a:xfrm>
          <a:off x="71825" y="379657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A3E70-D75A-4DC8-A778-A1F495707BEA}">
      <dsp:nvSpPr>
        <dsp:cNvPr id="0" name=""/>
        <dsp:cNvSpPr/>
      </dsp:nvSpPr>
      <dsp:spPr>
        <a:xfrm>
          <a:off x="131979" y="259350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5C578-1E29-49FB-9D07-8513F290B48D}">
      <dsp:nvSpPr>
        <dsp:cNvPr id="0" name=""/>
        <dsp:cNvSpPr/>
      </dsp:nvSpPr>
      <dsp:spPr>
        <a:xfrm>
          <a:off x="276347" y="283411"/>
          <a:ext cx="135038" cy="135038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E86F7-A1CF-42BD-B60A-64AE7BD1AEC7}">
      <dsp:nvSpPr>
        <dsp:cNvPr id="0" name=""/>
        <dsp:cNvSpPr/>
      </dsp:nvSpPr>
      <dsp:spPr>
        <a:xfrm>
          <a:off x="396655" y="151073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372BD-FF55-40DB-9A9A-26426ECD11EA}">
      <dsp:nvSpPr>
        <dsp:cNvPr id="0" name=""/>
        <dsp:cNvSpPr/>
      </dsp:nvSpPr>
      <dsp:spPr>
        <a:xfrm>
          <a:off x="553054" y="102950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658F7-BA16-409E-9995-AD81D0124A56}">
      <dsp:nvSpPr>
        <dsp:cNvPr id="0" name=""/>
        <dsp:cNvSpPr/>
      </dsp:nvSpPr>
      <dsp:spPr>
        <a:xfrm>
          <a:off x="745546" y="187165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13927-95A5-4568-9035-90EE51524A55}">
      <dsp:nvSpPr>
        <dsp:cNvPr id="0" name=""/>
        <dsp:cNvSpPr/>
      </dsp:nvSpPr>
      <dsp:spPr>
        <a:xfrm>
          <a:off x="865853" y="247319"/>
          <a:ext cx="135038" cy="135038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7033E-E491-45F3-BFE8-B4BC27F346A7}">
      <dsp:nvSpPr>
        <dsp:cNvPr id="0" name=""/>
        <dsp:cNvSpPr/>
      </dsp:nvSpPr>
      <dsp:spPr>
        <a:xfrm>
          <a:off x="1034283" y="379657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B88F3-166A-4006-A6FB-56DA5D334EE9}">
      <dsp:nvSpPr>
        <dsp:cNvPr id="0" name=""/>
        <dsp:cNvSpPr/>
      </dsp:nvSpPr>
      <dsp:spPr>
        <a:xfrm>
          <a:off x="1106468" y="511995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06E34-92FD-43D1-99F0-2801D3806E67}">
      <dsp:nvSpPr>
        <dsp:cNvPr id="0" name=""/>
        <dsp:cNvSpPr/>
      </dsp:nvSpPr>
      <dsp:spPr>
        <a:xfrm>
          <a:off x="480870" y="259350"/>
          <a:ext cx="220972" cy="220972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3D6A4-AB0D-45CB-90D5-360C133A078D}">
      <dsp:nvSpPr>
        <dsp:cNvPr id="0" name=""/>
        <dsp:cNvSpPr/>
      </dsp:nvSpPr>
      <dsp:spPr>
        <a:xfrm>
          <a:off x="11671" y="716517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EF8B-FA15-4D61-8EC3-23A8A65DE830}">
      <dsp:nvSpPr>
        <dsp:cNvPr id="0" name=""/>
        <dsp:cNvSpPr/>
      </dsp:nvSpPr>
      <dsp:spPr>
        <a:xfrm>
          <a:off x="83856" y="824794"/>
          <a:ext cx="135038" cy="135038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D4DF9-9471-4480-AE09-7420B2474893}">
      <dsp:nvSpPr>
        <dsp:cNvPr id="0" name=""/>
        <dsp:cNvSpPr/>
      </dsp:nvSpPr>
      <dsp:spPr>
        <a:xfrm>
          <a:off x="264317" y="921040"/>
          <a:ext cx="196420" cy="196420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E3299-C11D-476E-82BD-2B9311A194C0}">
      <dsp:nvSpPr>
        <dsp:cNvPr id="0" name=""/>
        <dsp:cNvSpPr/>
      </dsp:nvSpPr>
      <dsp:spPr>
        <a:xfrm>
          <a:off x="516962" y="1077439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6780F-EF3B-4DB7-9A70-3A729EB359FA}">
      <dsp:nvSpPr>
        <dsp:cNvPr id="0" name=""/>
        <dsp:cNvSpPr/>
      </dsp:nvSpPr>
      <dsp:spPr>
        <a:xfrm>
          <a:off x="565085" y="921040"/>
          <a:ext cx="135038" cy="135038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1FDD2-2E09-49A3-BE36-8BE717D07040}">
      <dsp:nvSpPr>
        <dsp:cNvPr id="0" name=""/>
        <dsp:cNvSpPr/>
      </dsp:nvSpPr>
      <dsp:spPr>
        <a:xfrm>
          <a:off x="685392" y="1089470"/>
          <a:ext cx="85933" cy="85933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66C69-E749-44A1-AA4B-810D2D7CDF54}">
      <dsp:nvSpPr>
        <dsp:cNvPr id="0" name=""/>
        <dsp:cNvSpPr/>
      </dsp:nvSpPr>
      <dsp:spPr>
        <a:xfrm>
          <a:off x="793669" y="896978"/>
          <a:ext cx="196420" cy="196420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8C43D-B043-4361-8AA1-41744F6AC9A5}">
      <dsp:nvSpPr>
        <dsp:cNvPr id="0" name=""/>
        <dsp:cNvSpPr/>
      </dsp:nvSpPr>
      <dsp:spPr>
        <a:xfrm>
          <a:off x="1058345" y="848855"/>
          <a:ext cx="135038" cy="135038"/>
        </a:xfrm>
        <a:prstGeom prst="ellipse">
          <a:avLst/>
        </a:prstGeom>
        <a:solidFill>
          <a:srgbClr val="11456B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97EA-EC89-4712-99DF-BC22E13F3FB4}">
      <dsp:nvSpPr>
        <dsp:cNvPr id="0" name=""/>
        <dsp:cNvSpPr/>
      </dsp:nvSpPr>
      <dsp:spPr>
        <a:xfrm>
          <a:off x="1273693" y="283211"/>
          <a:ext cx="396589" cy="757132"/>
        </a:xfrm>
        <a:prstGeom prst="chevron">
          <a:avLst>
            <a:gd name="adj" fmla="val 62310"/>
          </a:avLst>
        </a:prstGeom>
        <a:solidFill>
          <a:srgbClr val="8BA5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FBEA8-D920-4899-B91F-5398C861FD13}">
      <dsp:nvSpPr>
        <dsp:cNvPr id="0" name=""/>
        <dsp:cNvSpPr/>
      </dsp:nvSpPr>
      <dsp:spPr>
        <a:xfrm>
          <a:off x="1501801" y="283579"/>
          <a:ext cx="1081608" cy="7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VALUE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REPORT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APPROVAL</a:t>
          </a:r>
        </a:p>
      </dsp:txBody>
      <dsp:txXfrm>
        <a:off x="1501801" y="283579"/>
        <a:ext cx="1081608" cy="757125"/>
      </dsp:txXfrm>
    </dsp:sp>
    <dsp:sp modelId="{ACF6AA1B-B15B-402D-8C39-237BE7ECB6C1}">
      <dsp:nvSpPr>
        <dsp:cNvPr id="0" name=""/>
        <dsp:cNvSpPr/>
      </dsp:nvSpPr>
      <dsp:spPr>
        <a:xfrm>
          <a:off x="2439045" y="283211"/>
          <a:ext cx="396589" cy="757132"/>
        </a:xfrm>
        <a:prstGeom prst="chevron">
          <a:avLst>
            <a:gd name="adj" fmla="val 62310"/>
          </a:avLst>
        </a:prstGeom>
        <a:solidFill>
          <a:srgbClr val="8BA5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2C801-97D1-4E30-AB64-35E903DF7597}">
      <dsp:nvSpPr>
        <dsp:cNvPr id="0" name=""/>
        <dsp:cNvSpPr/>
      </dsp:nvSpPr>
      <dsp:spPr>
        <a:xfrm>
          <a:off x="2715394" y="283579"/>
          <a:ext cx="1081608" cy="7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baseline="0" dirty="0"/>
            <a:t>VENDOR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baseline="0" dirty="0"/>
            <a:t>AGREEMENT</a:t>
          </a:r>
        </a:p>
      </dsp:txBody>
      <dsp:txXfrm>
        <a:off x="2715394" y="283579"/>
        <a:ext cx="1081608" cy="757125"/>
      </dsp:txXfrm>
    </dsp:sp>
    <dsp:sp modelId="{715F3A55-FBA9-4E4F-94EA-B3FF666E8A5F}">
      <dsp:nvSpPr>
        <dsp:cNvPr id="0" name=""/>
        <dsp:cNvSpPr/>
      </dsp:nvSpPr>
      <dsp:spPr>
        <a:xfrm>
          <a:off x="3556322" y="283211"/>
          <a:ext cx="396589" cy="757132"/>
        </a:xfrm>
        <a:prstGeom prst="chevron">
          <a:avLst>
            <a:gd name="adj" fmla="val 62310"/>
          </a:avLst>
        </a:prstGeom>
        <a:solidFill>
          <a:srgbClr val="8BA5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94882-E7B2-4E0E-8597-0E7AAA62F2C7}">
      <dsp:nvSpPr>
        <dsp:cNvPr id="0" name=""/>
        <dsp:cNvSpPr/>
      </dsp:nvSpPr>
      <dsp:spPr>
        <a:xfrm>
          <a:off x="4074880" y="220640"/>
          <a:ext cx="919366" cy="919366"/>
        </a:xfrm>
        <a:prstGeom prst="ellipse">
          <a:avLst/>
        </a:prstGeom>
        <a:solidFill>
          <a:srgbClr val="1145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IMPLEMENT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&amp;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AUDIT</a:t>
          </a:r>
        </a:p>
      </dsp:txBody>
      <dsp:txXfrm>
        <a:off x="4209518" y="355278"/>
        <a:ext cx="650090" cy="65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4E119D8-160E-1948-AC2D-792FB502057A}" type="datetimeFigureOut">
              <a:rPr lang="en-US"/>
              <a:pPr>
                <a:defRPr/>
              </a:pPr>
              <a:t>8/25/22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17C32EA-6837-2C4A-931D-36EBC00E0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53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C32EA-6837-2C4A-931D-36EBC00E07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1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C32EA-6837-2C4A-931D-36EBC00E07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5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9240C-9E4C-4F34-93FA-C2D6F63A32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79925"/>
            <a:ext cx="5619750" cy="4546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8410A31-B269-F045-9961-4F1757ABF4B4}" type="slidenum">
              <a:rPr lang="en-US" sz="1200">
                <a:latin typeface="Calibri" charset="0"/>
              </a:rPr>
              <a:pPr/>
              <a:t>4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6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30200"/>
            <a:ext cx="5541963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559895" y="9334013"/>
            <a:ext cx="727190" cy="317819"/>
          </a:xfrm>
        </p:spPr>
        <p:txBody>
          <a:bodyPr/>
          <a:lstStyle/>
          <a:p>
            <a:fld id="{CDCA2FA1-A8F9-4A59-B139-3FDF77DBF9BF}" type="slidenum">
              <a:rPr lang="en-US" sz="1000">
                <a:solidFill>
                  <a:prstClr val="black"/>
                </a:solidFill>
              </a:rPr>
              <a:pPr/>
              <a:t>5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5" y="9334013"/>
            <a:ext cx="2062858" cy="317819"/>
          </a:xfrm>
          <a:prstGeom prst="rect">
            <a:avLst/>
          </a:prstGeom>
        </p:spPr>
        <p:txBody>
          <a:bodyPr vert="horz" lIns="96297" tIns="48149" rIns="96297" bIns="48149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"/>
              </a:rPr>
              <a:t>Xerox Overview – August 2015</a:t>
            </a:r>
          </a:p>
        </p:txBody>
      </p:sp>
    </p:spTree>
    <p:extLst>
      <p:ext uri="{BB962C8B-B14F-4D97-AF65-F5344CB8AC3E}">
        <p14:creationId xmlns:p14="http://schemas.microsoft.com/office/powerpoint/2010/main" val="29617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30200"/>
            <a:ext cx="5541963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559895" y="9334013"/>
            <a:ext cx="727190" cy="317819"/>
          </a:xfrm>
        </p:spPr>
        <p:txBody>
          <a:bodyPr/>
          <a:lstStyle/>
          <a:p>
            <a:fld id="{CDCA2FA1-A8F9-4A59-B139-3FDF77DBF9BF}" type="slidenum">
              <a:rPr lang="en-US" sz="1000">
                <a:solidFill>
                  <a:prstClr val="black"/>
                </a:solidFill>
              </a:rPr>
              <a:pPr/>
              <a:t>6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5" y="9334013"/>
            <a:ext cx="2062858" cy="317819"/>
          </a:xfrm>
          <a:prstGeom prst="rect">
            <a:avLst/>
          </a:prstGeom>
        </p:spPr>
        <p:txBody>
          <a:bodyPr vert="horz" lIns="96297" tIns="48149" rIns="96297" bIns="48149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"/>
              </a:rPr>
              <a:t>Xerox Overview – August 2015</a:t>
            </a:r>
          </a:p>
        </p:txBody>
      </p:sp>
    </p:spTree>
    <p:extLst>
      <p:ext uri="{BB962C8B-B14F-4D97-AF65-F5344CB8AC3E}">
        <p14:creationId xmlns:p14="http://schemas.microsoft.com/office/powerpoint/2010/main" val="166687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C32EA-6837-2C4A-931D-36EBC00E07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C32EA-6837-2C4A-931D-36EBC00E07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3_no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77" r="12679" b="-17777"/>
          <a:stretch/>
        </p:blipFill>
        <p:spPr bwMode="auto">
          <a:xfrm>
            <a:off x="0" y="0"/>
            <a:ext cx="9153144" cy="579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330450"/>
            <a:ext cx="9144000" cy="900113"/>
          </a:xfrm>
          <a:prstGeom prst="rect">
            <a:avLst/>
          </a:prstGeom>
          <a:solidFill>
            <a:srgbClr val="8BA5C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2330693"/>
            <a:ext cx="8449373" cy="900247"/>
          </a:xfrm>
          <a:prstGeom prst="rect">
            <a:avLst/>
          </a:prstGeom>
        </p:spPr>
        <p:txBody>
          <a:bodyPr lIns="0" tIns="0" bIns="0" anchor="ctr">
            <a:noAutofit/>
          </a:bodyPr>
          <a:lstStyle>
            <a:lvl1pPr marL="7144" indent="0" algn="l"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68904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1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125141"/>
            <a:ext cx="9144000" cy="2893219"/>
          </a:xfrm>
          <a:prstGeom prst="rect">
            <a:avLst/>
          </a:prstGeom>
          <a:solidFill>
            <a:srgbClr val="8BA5C7"/>
          </a:solidFill>
        </p:spPr>
        <p:txBody>
          <a:bodyPr lIns="393192" rIns="393192" anchor="ctr"/>
          <a:lstStyle>
            <a:lvl1pPr marL="0" indent="0"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8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_Blue">
    <p:bg>
      <p:bgPr>
        <a:solidFill>
          <a:srgbClr val="8BA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9086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28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3"/>
          </p:nvPr>
        </p:nvSpPr>
        <p:spPr>
          <a:xfrm>
            <a:off x="3657600" y="865854"/>
            <a:ext cx="4881563" cy="33051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71450" indent="-171450">
              <a:buClr>
                <a:schemeClr val="bg1"/>
              </a:buClr>
              <a:tabLst/>
              <a:defRPr baseline="0">
                <a:solidFill>
                  <a:schemeClr val="bg1"/>
                </a:solidFill>
              </a:defRPr>
            </a:lvl2pPr>
            <a:lvl3pPr marL="378619" indent="-172641">
              <a:buClr>
                <a:schemeClr val="bg1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bg1"/>
                </a:solidFill>
              </a:defRPr>
            </a:lvl3pPr>
            <a:lvl4pPr marL="514350" indent="-136525">
              <a:buClr>
                <a:schemeClr val="bg1"/>
              </a:buClr>
              <a:tabLst/>
              <a:defRPr baseline="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rgbClr val="3B5068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rgbClr val="3B5068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rgbClr val="3B5068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rgbClr val="3B5068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rgbClr val="3B50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1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9086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270375" y="4778375"/>
            <a:ext cx="633413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solidFill>
                  <a:schemeClr val="bg1"/>
                </a:solidFill>
                <a:cs typeface="+mn-cs"/>
              </a:rPr>
              <a:t>Xerox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9"/>
          <p:cNvSpPr>
            <a:spLocks noGrp="1"/>
          </p:cNvSpPr>
          <p:nvPr>
            <p:ph sz="quarter" idx="13"/>
          </p:nvPr>
        </p:nvSpPr>
        <p:spPr>
          <a:xfrm>
            <a:off x="3657600" y="868680"/>
            <a:ext cx="4881563" cy="3608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b="1">
                <a:solidFill>
                  <a:srgbClr val="3B5068"/>
                </a:solidFill>
              </a:defRPr>
            </a:lvl1pPr>
            <a:lvl2pPr marL="171450" indent="-171450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2pPr>
            <a:lvl3pPr marL="378619" indent="-172641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tx2"/>
                </a:solidFill>
              </a:defRPr>
            </a:lvl3pPr>
            <a:lvl4pPr marL="514350" indent="-136525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90863" cy="5143500"/>
          </a:xfrm>
          <a:prstGeom prst="rect">
            <a:avLst/>
          </a:prstGeom>
          <a:solidFill>
            <a:srgbClr val="3B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270375" y="4778375"/>
            <a:ext cx="633413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solidFill>
                  <a:schemeClr val="bg1"/>
                </a:solidFill>
                <a:cs typeface="+mn-cs"/>
              </a:rPr>
              <a:t>Xerox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9"/>
          <p:cNvSpPr>
            <a:spLocks noGrp="1"/>
          </p:cNvSpPr>
          <p:nvPr>
            <p:ph sz="quarter" idx="13"/>
          </p:nvPr>
        </p:nvSpPr>
        <p:spPr>
          <a:xfrm>
            <a:off x="3657600" y="868680"/>
            <a:ext cx="4881563" cy="3608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b="1">
                <a:solidFill>
                  <a:srgbClr val="3B5068"/>
                </a:solidFill>
              </a:defRPr>
            </a:lvl1pPr>
            <a:lvl2pPr marL="171450" indent="-171450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2pPr>
            <a:lvl3pPr marL="378619" indent="-172641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tx2"/>
                </a:solidFill>
              </a:defRPr>
            </a:lvl3pPr>
            <a:lvl4pPr marL="514350" indent="-136525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7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bg>
      <p:bgPr>
        <a:solidFill>
          <a:schemeClr val="bg1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4384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Oval 4"/>
          <p:cNvSpPr/>
          <p:nvPr userDrawn="1"/>
        </p:nvSpPr>
        <p:spPr>
          <a:xfrm>
            <a:off x="406400" y="457200"/>
            <a:ext cx="4000500" cy="4000500"/>
          </a:xfrm>
          <a:prstGeom prst="ellipse">
            <a:avLst/>
          </a:prstGeom>
          <a:solidFill>
            <a:srgbClr val="3B50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3"/>
          </p:nvPr>
        </p:nvSpPr>
        <p:spPr>
          <a:xfrm>
            <a:off x="4811316" y="742950"/>
            <a:ext cx="4027884" cy="365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b="1">
                <a:solidFill>
                  <a:srgbClr val="3B5068"/>
                </a:solidFill>
              </a:defRPr>
            </a:lvl1pPr>
            <a:lvl2pPr marL="171450" indent="-171450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2pPr>
            <a:lvl3pPr marL="378619" indent="-172641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tx2"/>
                </a:solidFill>
              </a:defRPr>
            </a:lvl3pPr>
            <a:lvl4pPr marL="514350" indent="-136525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4611" y="1047750"/>
            <a:ext cx="3100704" cy="28194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7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70432" y="0"/>
            <a:ext cx="797356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36600" y="0"/>
            <a:ext cx="3090863" cy="5143500"/>
          </a:xfrm>
          <a:prstGeom prst="rect">
            <a:avLst/>
          </a:prstGeom>
          <a:solidFill>
            <a:srgbClr val="3B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666750"/>
            <a:ext cx="2933700" cy="3965116"/>
          </a:xfrm>
          <a:prstGeom prst="rect">
            <a:avLst/>
          </a:prstGeom>
          <a:noFill/>
        </p:spPr>
        <p:txBody>
          <a:bodyPr lIns="274320" tIns="0" rIns="182880" bIns="9144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704975"/>
            <a:ext cx="9144000" cy="25717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3192" y="1959143"/>
            <a:ext cx="2651760" cy="21717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1500" b="1" dirty="0" smtClean="0">
                <a:solidFill>
                  <a:srgbClr val="3B5068"/>
                </a:solidFill>
              </a:defRPr>
            </a:lvl1pPr>
            <a:lvl2pPr marL="0">
              <a:buFontTx/>
              <a:buNone/>
              <a:def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>
              <a:buFontTx/>
              <a:buNone/>
              <a:def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>
              <a:buFontTx/>
              <a:buNone/>
              <a:def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>
              <a:buFontTx/>
              <a:buNone/>
              <a:defRPr lang="en-US" sz="9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0984" y="1959143"/>
            <a:ext cx="2697956" cy="21717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1500" b="1" dirty="0" smtClean="0">
                <a:solidFill>
                  <a:srgbClr val="3B5068"/>
                </a:solidFill>
              </a:defRPr>
            </a:lvl1pPr>
            <a:lvl2pPr marL="0">
              <a:buFontTx/>
              <a:buNone/>
              <a:defRPr lang="en-US" sz="1200" dirty="0" smtClean="0">
                <a:solidFill>
                  <a:srgbClr val="7F7F7F"/>
                </a:solidFill>
              </a:defRPr>
            </a:lvl2pPr>
            <a:lvl3pPr marL="0">
              <a:buFontTx/>
              <a:buNone/>
              <a:defRPr lang="en-US" sz="900" dirty="0" smtClean="0">
                <a:solidFill>
                  <a:srgbClr val="7F7F7F"/>
                </a:solidFill>
              </a:defRPr>
            </a:lvl3pPr>
            <a:lvl4pPr marL="0">
              <a:buFontTx/>
              <a:buNone/>
              <a:defRPr lang="en-US" sz="900" dirty="0" smtClean="0">
                <a:solidFill>
                  <a:srgbClr val="7F7F7F"/>
                </a:solidFill>
              </a:defRPr>
            </a:lvl4pPr>
            <a:lvl5pPr marL="0">
              <a:buFontTx/>
              <a:buNone/>
              <a:defRPr lang="en-US" sz="900" dirty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50357" y="1959143"/>
            <a:ext cx="2697956" cy="21717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1500" b="1" dirty="0" smtClean="0">
                <a:solidFill>
                  <a:srgbClr val="3B5068"/>
                </a:solidFill>
              </a:defRPr>
            </a:lvl1pPr>
            <a:lvl2pPr marL="0">
              <a:buFontTx/>
              <a:buNone/>
              <a:defRPr lang="en-US" sz="1200" dirty="0" smtClean="0">
                <a:solidFill>
                  <a:srgbClr val="7F7F7F"/>
                </a:solidFill>
              </a:defRPr>
            </a:lvl2pPr>
            <a:lvl3pPr marL="0">
              <a:buFontTx/>
              <a:buNone/>
              <a:defRPr lang="en-US" sz="900" dirty="0" smtClean="0">
                <a:solidFill>
                  <a:srgbClr val="7F7F7F"/>
                </a:solidFill>
              </a:defRPr>
            </a:lvl3pPr>
            <a:lvl4pPr marL="0">
              <a:buFontTx/>
              <a:buNone/>
              <a:defRPr lang="en-US" sz="900" dirty="0" smtClean="0">
                <a:solidFill>
                  <a:srgbClr val="7F7F7F"/>
                </a:solidFill>
              </a:defRPr>
            </a:lvl4pPr>
            <a:lvl5pPr marL="0">
              <a:buFontTx/>
              <a:buNone/>
              <a:defRPr lang="en-US" sz="900" dirty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5068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5068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1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tud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25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3192" y="2947737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1">
                <a:solidFill>
                  <a:srgbClr val="3B5068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2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3276600" y="2946131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1">
                <a:solidFill>
                  <a:srgbClr val="3B5068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2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6124989" y="2946131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1">
                <a:solidFill>
                  <a:srgbClr val="3B5068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2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93192" y="352425"/>
            <a:ext cx="2798085" cy="1579206"/>
          </a:xfrm>
          <a:prstGeom prst="rect">
            <a:avLst/>
          </a:prstGeom>
        </p:spPr>
        <p:txBody>
          <a:bodyPr lIns="0" tIns="182880" rIns="0" bIns="0" anchor="t" anchorCtr="0"/>
          <a:lstStyle>
            <a:lvl1pPr marL="0" indent="0">
              <a:buClr>
                <a:schemeClr val="bg1"/>
              </a:buClr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975"/>
              </a:spcBef>
              <a:buClr>
                <a:schemeClr val="bg1"/>
              </a:buClr>
              <a:buFont typeface="Arial" charset="0"/>
              <a:buNone/>
              <a:tabLst/>
              <a:defRPr sz="1200" b="1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05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8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+ LEGAL">
    <p:bg>
      <p:bgPr>
        <a:solidFill>
          <a:srgbClr val="3B5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2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B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606668"/>
            <a:ext cx="8431788" cy="24178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7144" indent="0" algn="l"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870" y="4522621"/>
            <a:ext cx="1533034" cy="5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0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90863" cy="5143500"/>
          </a:xfrm>
          <a:prstGeom prst="rect">
            <a:avLst/>
          </a:prstGeom>
          <a:solidFill>
            <a:srgbClr val="3B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270375" y="4778375"/>
            <a:ext cx="633413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Xerox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9"/>
          <p:cNvSpPr>
            <a:spLocks noGrp="1"/>
          </p:cNvSpPr>
          <p:nvPr>
            <p:ph sz="quarter" idx="13"/>
          </p:nvPr>
        </p:nvSpPr>
        <p:spPr>
          <a:xfrm>
            <a:off x="3657600" y="868680"/>
            <a:ext cx="4881563" cy="3608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b="1">
                <a:solidFill>
                  <a:srgbClr val="3B5068"/>
                </a:solidFill>
              </a:defRPr>
            </a:lvl1pPr>
            <a:lvl2pPr marL="171450" indent="-171450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2pPr>
            <a:lvl3pPr marL="378619" indent="-172641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tx2"/>
                </a:solidFill>
              </a:defRPr>
            </a:lvl3pPr>
            <a:lvl4pPr marL="514350" indent="-136525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393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18562"/>
            <a:ext cx="8412480" cy="830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50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252729"/>
            <a:ext cx="8412480" cy="3150901"/>
          </a:xfrm>
          <a:prstGeom prst="rect">
            <a:avLst/>
          </a:prstGeom>
        </p:spPr>
        <p:txBody>
          <a:bodyPr/>
          <a:lstStyle>
            <a:lvl1pPr>
              <a:buClr>
                <a:srgbClr val="8BA5C7"/>
              </a:buClr>
              <a:defRPr lang="en-US" sz="1800" b="1" kern="1200" dirty="0" smtClean="0">
                <a:solidFill>
                  <a:srgbClr val="3B506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17204">
              <a:buClr>
                <a:srgbClr val="8BA5C7"/>
              </a:buClr>
              <a:buSzPct val="90000"/>
              <a:defRPr lang="en-US" sz="1500" kern="1200" dirty="0" smtClean="0">
                <a:solidFill>
                  <a:srgbClr val="3B5068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>
              <a:buClr>
                <a:srgbClr val="8BA5C7"/>
              </a:buClr>
              <a:defRPr lang="en-US" sz="1350" kern="1200" dirty="0" smtClean="0">
                <a:solidFill>
                  <a:srgbClr val="3B5068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>
              <a:buClr>
                <a:srgbClr val="8BA5C7"/>
              </a:buClr>
              <a:defRPr lang="en-US" sz="1200" kern="1200" dirty="0" smtClean="0">
                <a:solidFill>
                  <a:srgbClr val="3B5068"/>
                </a:solidFill>
                <a:latin typeface="+mn-lt"/>
                <a:ea typeface="+mn-ea"/>
                <a:cs typeface="+mn-cs"/>
              </a:defRPr>
            </a:lvl4pPr>
            <a:lvl5pPr marL="1302988">
              <a:buClr>
                <a:srgbClr val="8BA5C7"/>
              </a:buClr>
              <a:defRPr sz="1050"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7921" y="4783640"/>
            <a:ext cx="5305425" cy="1799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839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418" y="1100896"/>
            <a:ext cx="8368903" cy="31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.HelveticaNeueDeskInterface-Regular" charset="0"/>
              <a:buChar char="-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4pPr>
            <a:lvl5pPr marL="710804" indent="-171450">
              <a:buClr>
                <a:schemeClr val="tx2"/>
              </a:buClr>
              <a:buFont typeface=".HelveticaNeueDeskInterface-Regular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6479207" cy="567270"/>
          </a:xfrm>
          <a:prstGeom prst="rect">
            <a:avLst/>
          </a:prstGeom>
        </p:spPr>
        <p:txBody>
          <a:bodyPr anchor="ctr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8" y="4778126"/>
            <a:ext cx="93776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</a:rPr>
              <a:pPr/>
              <a:t>‹#›</a:t>
            </a:fld>
            <a:endParaRPr lang="en-US" dirty="0">
              <a:solidFill>
                <a:srgbClr val="737373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9540" y="4778126"/>
            <a:ext cx="1021185" cy="92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342900" rtl="0" eaLnBrk="1" latinLnBrk="0" hangingPunct="1">
              <a:defRPr lang="en-US" sz="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B8BA32-E1EA-664A-A0FC-402782DCB785}" type="datetime4">
              <a:rPr lang="en-US"/>
              <a:pPr/>
              <a:t>August 25, 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583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252729"/>
            <a:ext cx="8412480" cy="3158241"/>
          </a:xfrm>
          <a:prstGeom prst="rect">
            <a:avLst/>
          </a:prstGeom>
        </p:spPr>
        <p:txBody>
          <a:bodyPr/>
          <a:lstStyle>
            <a:lvl1pPr>
              <a:buClr>
                <a:srgbClr val="8BA5C7"/>
              </a:buClr>
              <a:defRPr>
                <a:solidFill>
                  <a:srgbClr val="3B5068"/>
                </a:solidFill>
              </a:defRPr>
            </a:lvl1pPr>
            <a:lvl2pPr>
              <a:buClr>
                <a:srgbClr val="8BA5C7"/>
              </a:buClr>
              <a:defRPr>
                <a:solidFill>
                  <a:srgbClr val="3B5068"/>
                </a:solidFill>
              </a:defRPr>
            </a:lvl2pPr>
            <a:lvl3pPr>
              <a:buClr>
                <a:srgbClr val="8BA5C7"/>
              </a:buClr>
              <a:defRPr>
                <a:solidFill>
                  <a:srgbClr val="3B5068"/>
                </a:solidFill>
              </a:defRPr>
            </a:lvl3pPr>
            <a:lvl4pPr>
              <a:buClr>
                <a:srgbClr val="8BA5C7"/>
              </a:buClr>
              <a:defRPr>
                <a:solidFill>
                  <a:srgbClr val="3B5068"/>
                </a:solidFill>
              </a:defRPr>
            </a:lvl4pPr>
            <a:lvl5pPr>
              <a:buClr>
                <a:srgbClr val="8BA5C7"/>
              </a:buClr>
              <a:defRPr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7823" y="218562"/>
            <a:ext cx="8412480" cy="8307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3B50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31530" y="4754679"/>
            <a:ext cx="20116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89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A422D-776F-474D-B918-6C615C6D9418}" type="datetime4">
              <a:rPr lang="en-US"/>
              <a:pPr/>
              <a:t>August 25, 2022</a:t>
            </a:fld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70990" y="4776186"/>
            <a:ext cx="32573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89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708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256146"/>
            <a:ext cx="3883026" cy="3144839"/>
          </a:xfrm>
          <a:prstGeom prst="rect">
            <a:avLst/>
          </a:prstGeom>
        </p:spPr>
        <p:txBody>
          <a:bodyPr/>
          <a:lstStyle>
            <a:lvl1pPr>
              <a:buClr>
                <a:srgbClr val="8BA5C7"/>
              </a:buClr>
              <a:defRPr>
                <a:solidFill>
                  <a:srgbClr val="3B5068"/>
                </a:solidFill>
              </a:defRPr>
            </a:lvl1pPr>
            <a:lvl2pPr>
              <a:buClr>
                <a:srgbClr val="8BA5C7"/>
              </a:buClr>
              <a:defRPr>
                <a:solidFill>
                  <a:srgbClr val="3B5068"/>
                </a:solidFill>
              </a:defRPr>
            </a:lvl2pPr>
            <a:lvl3pPr>
              <a:buClr>
                <a:srgbClr val="8BA5C7"/>
              </a:buClr>
              <a:defRPr>
                <a:solidFill>
                  <a:srgbClr val="3B5068"/>
                </a:solidFill>
              </a:defRPr>
            </a:lvl3pPr>
            <a:lvl4pPr>
              <a:buClr>
                <a:srgbClr val="8BA5C7"/>
              </a:buClr>
              <a:defRPr>
                <a:solidFill>
                  <a:srgbClr val="3B5068"/>
                </a:solidFill>
              </a:defRPr>
            </a:lvl4pPr>
            <a:lvl5pPr>
              <a:buClr>
                <a:srgbClr val="8BA5C7"/>
              </a:buClr>
              <a:defRPr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4932220" y="1256146"/>
            <a:ext cx="3858085" cy="3144839"/>
          </a:xfrm>
          <a:prstGeom prst="rect">
            <a:avLst/>
          </a:prstGeom>
        </p:spPr>
        <p:txBody>
          <a:bodyPr/>
          <a:lstStyle>
            <a:lvl1pPr>
              <a:buClr>
                <a:srgbClr val="8BA5C7"/>
              </a:buClr>
              <a:defRPr>
                <a:solidFill>
                  <a:srgbClr val="3B5068"/>
                </a:solidFill>
              </a:defRPr>
            </a:lvl1pPr>
            <a:lvl2pPr>
              <a:buClr>
                <a:srgbClr val="8BA5C7"/>
              </a:buClr>
              <a:defRPr>
                <a:solidFill>
                  <a:srgbClr val="3B5068"/>
                </a:solidFill>
              </a:defRPr>
            </a:lvl2pPr>
            <a:lvl3pPr>
              <a:buClr>
                <a:srgbClr val="8BA5C7"/>
              </a:buClr>
              <a:defRPr>
                <a:solidFill>
                  <a:srgbClr val="3B5068"/>
                </a:solidFill>
              </a:defRPr>
            </a:lvl3pPr>
            <a:lvl4pPr>
              <a:buClr>
                <a:srgbClr val="8BA5C7"/>
              </a:buClr>
              <a:defRPr>
                <a:solidFill>
                  <a:srgbClr val="3B5068"/>
                </a:solidFill>
              </a:defRPr>
            </a:lvl4pPr>
            <a:lvl5pPr>
              <a:buClr>
                <a:srgbClr val="8BA5C7"/>
              </a:buClr>
              <a:defRPr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77823" y="218563"/>
            <a:ext cx="8412480" cy="8307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3200">
                <a:solidFill>
                  <a:srgbClr val="3B50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31530" y="4754679"/>
            <a:ext cx="201168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marL="0" algn="l" defTabSz="457178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A422D-776F-474D-B918-6C615C6D9418}" type="datetime4">
              <a:rPr lang="en-US"/>
              <a:pPr/>
              <a:t>August 25, 2022</a:t>
            </a:fld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70991" y="4776186"/>
            <a:ext cx="325726" cy="23083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marL="0" algn="l" defTabSz="457178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168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4391"/>
            <a:ext cx="9144000" cy="13716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vert="horz" lIns="274320" tIns="274320" rIns="0" bIns="0" rtlCol="0" anchor="t">
            <a:noAutofit/>
          </a:bodyPr>
          <a:lstStyle>
            <a:lvl1pPr>
              <a:defRPr lang="en-US" sz="3600" dirty="0">
                <a:solidFill>
                  <a:srgbClr val="3B5068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747" y="4665268"/>
            <a:ext cx="1325880" cy="3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261" y="0"/>
            <a:ext cx="7471739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309067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0" bIns="0" anchor="b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30986" marR="0" lvl="0" indent="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8" y="4778127"/>
            <a:ext cx="93776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870" y="4522621"/>
            <a:ext cx="1533034" cy="5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3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261" y="89887"/>
            <a:ext cx="7471739" cy="49637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309067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0" bIns="0" anchor="b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30986" marR="0" lvl="0" indent="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8" y="4778127"/>
            <a:ext cx="93776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870" y="4522621"/>
            <a:ext cx="1533034" cy="511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231900" y="4754563"/>
            <a:ext cx="2011363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2CFA-DD4E-4521-8C57-06E53A438889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71463" y="4754563"/>
            <a:ext cx="91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E4E6-595F-41C4-B0F7-174C42BBD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3700" y="836613"/>
            <a:ext cx="6478588" cy="34353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/>
              </a:buClr>
              <a:defRPr/>
            </a:pPr>
            <a:r>
              <a:rPr sz="2700" dirty="0">
                <a:solidFill>
                  <a:srgbClr val="3B5068"/>
                </a:solidFill>
              </a:rPr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5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418" y="1100896"/>
            <a:ext cx="8368903" cy="3190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rgbClr val="8BA5C7"/>
              </a:buClr>
              <a:tabLst/>
              <a:defRPr>
                <a:solidFill>
                  <a:srgbClr val="3B5068"/>
                </a:solidFill>
              </a:defRPr>
            </a:lvl2pPr>
            <a:lvl3pPr marL="358379" indent="-164306">
              <a:buClr>
                <a:srgbClr val="8BA5C7"/>
              </a:buClr>
              <a:buFont typeface="Arial" panose="020B0604020202020204" pitchFamily="34" charset="0"/>
              <a:buChar char="‒"/>
              <a:tabLst/>
              <a:defRPr>
                <a:solidFill>
                  <a:srgbClr val="3B5068"/>
                </a:solidFill>
              </a:defRPr>
            </a:lvl3pPr>
            <a:lvl4pPr marL="532210" indent="-173831">
              <a:buClr>
                <a:srgbClr val="8BA5C7"/>
              </a:buClr>
              <a:tabLst/>
              <a:defRPr sz="1350">
                <a:solidFill>
                  <a:srgbClr val="3B5068"/>
                </a:solidFill>
              </a:defRPr>
            </a:lvl4pPr>
            <a:lvl5pPr marL="710804" indent="-171450">
              <a:buClr>
                <a:srgbClr val="8BA5C7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68904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418" y="1504950"/>
            <a:ext cx="8368903" cy="27868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 sz="1350">
                <a:solidFill>
                  <a:schemeClr val="tx2"/>
                </a:solidFill>
              </a:defRPr>
            </a:lvl4pPr>
            <a:lvl5pPr marL="710804" indent="-171450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68904" cy="102164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1790561" y="1325105"/>
            <a:ext cx="5479566" cy="275482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205979" indent="0">
              <a:buFontTx/>
              <a:buNone/>
              <a:tabLst/>
              <a:defRPr b="1">
                <a:solidFill>
                  <a:srgbClr val="3B5068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15433" cy="567270"/>
          </a:xfrm>
          <a:prstGeom prst="rect">
            <a:avLst/>
          </a:prstGeom>
        </p:spPr>
        <p:txBody>
          <a:bodyPr l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0418" y="1100896"/>
            <a:ext cx="3933932" cy="3190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4pPr>
            <a:lvl5pPr marL="742950" indent="-195263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21403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77888" y="1100896"/>
            <a:ext cx="3933932" cy="3190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4pPr>
            <a:lvl5pPr marL="742950" indent="-195263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564857" y="1101329"/>
            <a:ext cx="4189810" cy="319087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lang="en-US" sz="2100" kern="1200">
                <a:solidFill>
                  <a:srgbClr val="3B50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64250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0418" y="1100896"/>
            <a:ext cx="3933932" cy="3190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4pPr>
            <a:lvl5pPr marL="742950" indent="-195263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410683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3192" y="1087455"/>
            <a:ext cx="2597480" cy="345596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800" b="0">
                <a:solidFill>
                  <a:srgbClr val="3B5068"/>
                </a:solidFill>
              </a:defRPr>
            </a:lvl1pPr>
            <a:lvl2pPr marL="171450" indent="-155575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14325" indent="-122238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300">
                <a:solidFill>
                  <a:schemeClr val="tx2"/>
                </a:solidFill>
              </a:defRPr>
            </a:lvl3pPr>
            <a:lvl4pPr marL="428625" indent="-104775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298160" y="1087455"/>
            <a:ext cx="2597480" cy="345596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800" b="0">
                <a:solidFill>
                  <a:srgbClr val="3B5068"/>
                </a:solidFill>
              </a:defRPr>
            </a:lvl1pPr>
            <a:lvl2pPr marL="171450" indent="-155575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14325" indent="-122238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300">
                <a:solidFill>
                  <a:schemeClr val="tx2"/>
                </a:solidFill>
              </a:defRPr>
            </a:lvl3pPr>
            <a:lvl4pPr marL="428625" indent="-104775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6203620" y="1087455"/>
            <a:ext cx="2597480" cy="345596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800" b="0">
                <a:solidFill>
                  <a:srgbClr val="3B5068"/>
                </a:solidFill>
              </a:defRPr>
            </a:lvl1pPr>
            <a:lvl2pPr marL="171450" indent="-155575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14325" indent="-122238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300">
                <a:solidFill>
                  <a:schemeClr val="tx2"/>
                </a:solidFill>
              </a:defRPr>
            </a:lvl3pPr>
            <a:lvl4pPr marL="428625" indent="-104775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25,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2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2" r:id="rId2"/>
    <p:sldLayoutId id="2147485744" r:id="rId3"/>
    <p:sldLayoutId id="2147485745" r:id="rId4"/>
    <p:sldLayoutId id="2147485746" r:id="rId5"/>
    <p:sldLayoutId id="2147485747" r:id="rId6"/>
    <p:sldLayoutId id="2147485748" r:id="rId7"/>
    <p:sldLayoutId id="2147485749" r:id="rId8"/>
    <p:sldLayoutId id="2147485750" r:id="rId9"/>
    <p:sldLayoutId id="2147485751" r:id="rId10"/>
    <p:sldLayoutId id="2147485758" r:id="rId11"/>
    <p:sldLayoutId id="2147485759" r:id="rId12"/>
    <p:sldLayoutId id="2147485760" r:id="rId13"/>
    <p:sldLayoutId id="2147485761" r:id="rId14"/>
    <p:sldLayoutId id="2147485762" r:id="rId15"/>
    <p:sldLayoutId id="2147485764" r:id="rId16"/>
    <p:sldLayoutId id="2147485769" r:id="rId17"/>
    <p:sldLayoutId id="2147485770" r:id="rId18"/>
    <p:sldLayoutId id="2147485774" r:id="rId19"/>
    <p:sldLayoutId id="2147485776" r:id="rId20"/>
    <p:sldLayoutId id="2147485822" r:id="rId21"/>
    <p:sldLayoutId id="2147485778" r:id="rId22"/>
    <p:sldLayoutId id="2147485779" r:id="rId23"/>
    <p:sldLayoutId id="2147485780" r:id="rId24"/>
    <p:sldLayoutId id="2147485783" r:id="rId25"/>
    <p:sldLayoutId id="2147485784" r:id="rId26"/>
    <p:sldLayoutId id="2147485824" r:id="rId27"/>
    <p:sldLayoutId id="2147485823" r:id="rId28"/>
  </p:sldLayoutIdLst>
  <p:hf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169"/>
            <a:ext cx="9143999" cy="450053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4465368"/>
            <a:ext cx="9158841" cy="678132"/>
            <a:chOff x="0" y="4465368"/>
            <a:chExt cx="9158841" cy="678132"/>
          </a:xfrm>
        </p:grpSpPr>
        <p:sp>
          <p:nvSpPr>
            <p:cNvPr id="15" name="Rectangle 14"/>
            <p:cNvSpPr/>
            <p:nvPr/>
          </p:nvSpPr>
          <p:spPr>
            <a:xfrm>
              <a:off x="0" y="4465368"/>
              <a:ext cx="9158841" cy="6781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3022" y="4538828"/>
              <a:ext cx="1522038" cy="50734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" y="852256"/>
            <a:ext cx="9158841" cy="1590693"/>
          </a:xfrm>
          <a:prstGeom prst="rect">
            <a:avLst/>
          </a:prstGeom>
          <a:solidFill>
            <a:srgbClr val="11456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 eaLnBrk="1" hangingPunct="1"/>
            <a:r>
              <a:rPr lang="en-CA" sz="2400" dirty="0">
                <a:solidFill>
                  <a:srgbClr val="FFFFFF"/>
                </a:solidFill>
              </a:rPr>
              <a:t>  We are the Cost Reduction Experts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90697" y="1955544"/>
            <a:ext cx="2012950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57199" indent="-214308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28" indent="-171446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20" indent="-171446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12" indent="-171446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2895D5"/>
              </a:buClr>
            </a:pPr>
            <a:fld id="{7250E52D-300C-EF41-B669-E1EF5CC06EEA}" type="datetime4">
              <a:rPr lang="en-US" sz="1200">
                <a:solidFill>
                  <a:srgbClr val="FFFFFF"/>
                </a:solidFill>
                <a:cs typeface="Arial" charset="0"/>
              </a:rPr>
              <a:pPr>
                <a:buClr>
                  <a:srgbClr val="2895D5"/>
                </a:buClr>
              </a:pPr>
              <a:t>August 25, 2022</a:t>
            </a:fld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697" y="4537560"/>
            <a:ext cx="29927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Consultant Name</a:t>
            </a:r>
          </a:p>
          <a:p>
            <a:r>
              <a:rPr lang="en-CA" dirty="0">
                <a:solidFill>
                  <a:schemeClr val="bg1"/>
                </a:solidFill>
              </a:rPr>
              <a:t>Schooley Mitchell Title</a:t>
            </a:r>
          </a:p>
        </p:txBody>
      </p:sp>
    </p:spTree>
    <p:extLst>
      <p:ext uri="{BB962C8B-B14F-4D97-AF65-F5344CB8AC3E}">
        <p14:creationId xmlns:p14="http://schemas.microsoft.com/office/powerpoint/2010/main" val="1523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459841" y="316241"/>
            <a:ext cx="5512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CA" sz="2800" dirty="0">
                <a:solidFill>
                  <a:srgbClr val="7F9CC2"/>
                </a:solidFill>
              </a:rPr>
              <a:t>Industry Insights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4821" y="1263978"/>
            <a:ext cx="2454598" cy="2303343"/>
            <a:chOff x="514821" y="1263978"/>
            <a:chExt cx="2454598" cy="2303343"/>
          </a:xfrm>
        </p:grpSpPr>
        <p:sp>
          <p:nvSpPr>
            <p:cNvPr id="20" name="Rectangle 19"/>
            <p:cNvSpPr/>
            <p:nvPr/>
          </p:nvSpPr>
          <p:spPr>
            <a:xfrm>
              <a:off x="568629" y="2397770"/>
              <a:ext cx="232391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1400" dirty="0">
                  <a:latin typeface="+mj-lt"/>
                  <a:ea typeface="MS PGothic" pitchFamily="34" charset="-128"/>
                  <a:cs typeface="Arial" pitchFamily="34" charset="0"/>
                </a:rPr>
                <a:t>On average, organizations spend </a:t>
              </a:r>
              <a:r>
                <a:rPr lang="en-CA" sz="1400" b="1" dirty="0">
                  <a:solidFill>
                    <a:srgbClr val="8BA5C7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35% more</a:t>
              </a:r>
              <a:r>
                <a:rPr lang="en-CA" sz="1400" dirty="0">
                  <a:solidFill>
                    <a:srgbClr val="8BA5C7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CA" sz="1400" dirty="0">
                  <a:latin typeface="+mj-lt"/>
                  <a:ea typeface="MS PGothic" pitchFamily="34" charset="-128"/>
                  <a:cs typeface="Arial" pitchFamily="34" charset="0"/>
                </a:rPr>
                <a:t>than they need to on business services</a:t>
              </a:r>
              <a:endParaRPr lang="en-CA" sz="1400" b="1" dirty="0">
                <a:latin typeface="+mj-lt"/>
                <a:ea typeface="MS PGothic" pitchFamily="34" charset="-128"/>
                <a:cs typeface="Arial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CA" sz="1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ea typeface="MS PGothic" pitchFamily="34" charset="-128"/>
                <a:cs typeface="Arial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21" y="1263978"/>
              <a:ext cx="2454598" cy="75434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355627" y="1206486"/>
            <a:ext cx="2267254" cy="2347187"/>
            <a:chOff x="3355627" y="1206486"/>
            <a:chExt cx="2267254" cy="2347187"/>
          </a:xfrm>
        </p:grpSpPr>
        <p:sp>
          <p:nvSpPr>
            <p:cNvPr id="21" name="Rectangle 20"/>
            <p:cNvSpPr/>
            <p:nvPr/>
          </p:nvSpPr>
          <p:spPr>
            <a:xfrm>
              <a:off x="3355627" y="2384122"/>
              <a:ext cx="226725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1400" dirty="0">
                  <a:ea typeface="MS PGothic" pitchFamily="34" charset="-128"/>
                  <a:cs typeface="Arial" pitchFamily="34" charset="0"/>
                </a:rPr>
                <a:t>In a recent survey, t</a:t>
              </a:r>
              <a:r>
                <a:rPr lang="en-CA" sz="1400" dirty="0">
                  <a:latin typeface="+mj-lt"/>
                  <a:ea typeface="MS PGothic" pitchFamily="34" charset="-128"/>
                  <a:cs typeface="Arial" pitchFamily="34" charset="0"/>
                </a:rPr>
                <a:t>he majority </a:t>
              </a:r>
              <a:r>
                <a:rPr lang="en-CA" sz="1400" b="1" dirty="0">
                  <a:solidFill>
                    <a:srgbClr val="8BA5C7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(81%) </a:t>
              </a:r>
              <a:r>
                <a:rPr lang="en-CA" sz="1400" dirty="0">
                  <a:latin typeface="+mj-lt"/>
                  <a:ea typeface="MS PGothic" pitchFamily="34" charset="-128"/>
                  <a:cs typeface="Arial" pitchFamily="34" charset="0"/>
                </a:rPr>
                <a:t>of participating companies had </a:t>
              </a:r>
              <a:r>
                <a:rPr lang="en-CA" sz="1400" b="1" dirty="0">
                  <a:solidFill>
                    <a:srgbClr val="8BA5C7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errors</a:t>
              </a:r>
              <a:r>
                <a:rPr lang="en-CA" sz="1400" dirty="0">
                  <a:latin typeface="+mj-lt"/>
                  <a:ea typeface="MS PGothic" pitchFamily="34" charset="-128"/>
                  <a:cs typeface="Arial" pitchFamily="34" charset="0"/>
                </a:rPr>
                <a:t> on their telecommunications bills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0178" y="1206486"/>
              <a:ext cx="1099506" cy="111436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72175" y="1035020"/>
            <a:ext cx="2678528" cy="2706801"/>
            <a:chOff x="5972175" y="1035020"/>
            <a:chExt cx="2678528" cy="27068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662" y="1035020"/>
              <a:ext cx="1212256" cy="121225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972175" y="2356826"/>
              <a:ext cx="26785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en-CA" sz="1400" dirty="0">
                  <a:latin typeface="+mj-lt"/>
                  <a:ea typeface="MS PGothic" pitchFamily="34" charset="-128"/>
                  <a:cs typeface="Arial" pitchFamily="34" charset="0"/>
                </a:rPr>
                <a:t>Organizations </a:t>
              </a:r>
              <a:r>
                <a:rPr lang="en-CA" sz="1400" b="1" dirty="0">
                  <a:solidFill>
                    <a:srgbClr val="8BA5C7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spend up to 15%</a:t>
              </a:r>
              <a:r>
                <a:rPr lang="en-CA" sz="1400" b="1" dirty="0">
                  <a:latin typeface="+mj-lt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CA" sz="1400" dirty="0">
                  <a:latin typeface="+mj-lt"/>
                  <a:ea typeface="MS PGothic" pitchFamily="34" charset="-128"/>
                  <a:cs typeface="Arial" pitchFamily="34" charset="0"/>
                </a:rPr>
                <a:t>of their operational costs on telecommunications and merchant processing fees and </a:t>
              </a:r>
              <a:r>
                <a:rPr lang="en-CA" sz="1400" b="1" dirty="0">
                  <a:solidFill>
                    <a:srgbClr val="8BA5C7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lack both the time and special tools to optimize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FBA7D5-5EE3-E94C-BA61-A7F570C86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2226"/>
            <a:ext cx="1003142" cy="3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072" y="1472594"/>
            <a:ext cx="2676928" cy="311206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6467072" y="1465423"/>
            <a:ext cx="2676927" cy="31192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/>
          <a:lstStyle/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Incur no expenses, no internal resource requirements, and mitigate risk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Client is always in charge of </a:t>
            </a:r>
            <a:b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go/no-go decision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If there are no savings there </a:t>
            </a:r>
            <a:b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is no fee 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90% of clients reduce </a:t>
            </a:r>
            <a:b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expenses by more than 18%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Average savings is 28%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80% never have to change </a:t>
            </a:r>
            <a:b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vendors</a:t>
            </a:r>
          </a:p>
        </p:txBody>
      </p:sp>
      <p:pic>
        <p:nvPicPr>
          <p:cNvPr id="23" name="Picture 4" descr="\\psf\Home\Downloads\GettyImages-5008162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7" y="1392174"/>
            <a:ext cx="2426525" cy="319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 bwMode="auto">
          <a:xfrm>
            <a:off x="0" y="1449418"/>
            <a:ext cx="2426518" cy="31384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/>
          <a:lstStyle/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Numerous rate plans, tariffs, contracts, promotions, </a:t>
            </a:r>
            <a:b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bundles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Thousands of disparate billing systems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Extensive billing errors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Continual technology changes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Mergers, acquisitions, bankruptcies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Constant change among vendors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Regional differences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575" y="1465423"/>
            <a:ext cx="3872979" cy="311136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 bwMode="auto">
          <a:xfrm>
            <a:off x="2426517" y="1473286"/>
            <a:ext cx="4025713" cy="311923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/>
          <a:lstStyle/>
          <a:p>
            <a:pPr marL="108000" indent="-108000" defTabSz="457200" eaLnBrk="1" hangingPunct="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Ongoing optimization of telecom services, such </a:t>
            </a:r>
            <a:b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 landline, long distance, wireless services, data, internet, conferencing &amp; more</a:t>
            </a:r>
          </a:p>
          <a:p>
            <a:pPr marL="108000" indent="-108000" defTabSz="457200" eaLnBrk="1" hangingPunct="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Merchant services analysis, including credit card, </a:t>
            </a:r>
            <a:b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debit card, </a:t>
            </a:r>
            <a:r>
              <a:rPr lang="en-CA" sz="10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eCheck</a:t>
            </a: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&amp; ACH transactions</a:t>
            </a:r>
          </a:p>
          <a:p>
            <a:pPr marL="108000" indent="-108000" defTabSz="457200" eaLnBrk="1" hangingPunct="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Small package shipping &amp; courier cost reduction and </a:t>
            </a:r>
            <a:b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service optimization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Waste expense management, including disposal optimization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Electronic Logging Device (fleet tracking) expense optimization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eSignature service expense optimization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Utilities and Fuel expense optimization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Billing error identification and recovery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management, needs analysis, technology recommendations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Assisting with hardware upgrades &amp; installs, office relocations, network integration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2504576" y="950047"/>
            <a:ext cx="3872978" cy="524135"/>
          </a:xfrm>
          <a:prstGeom prst="rect">
            <a:avLst/>
          </a:prstGeom>
          <a:solidFill>
            <a:srgbClr val="1145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anchor="ctr"/>
          <a:lstStyle/>
          <a:p>
            <a:pPr marL="0" lvl="2" indent="0" defTabSz="457200" eaLnBrk="1" hangingPunct="1">
              <a:defRPr/>
            </a:pPr>
            <a:r>
              <a:rPr lang="en-GB" sz="1600" dirty="0">
                <a:solidFill>
                  <a:srgbClr val="FFFFFF"/>
                </a:solidFill>
              </a:rPr>
              <a:t>Services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8412163" cy="5619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8BA5C7"/>
                </a:solidFill>
              </a:rPr>
              <a:t>Constant Evolution</a:t>
            </a:r>
            <a:endParaRPr lang="en-US" sz="2800" dirty="0">
              <a:solidFill>
                <a:srgbClr val="8BA5C7"/>
              </a:solidFill>
              <a:ea typeface="+mj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7072" y="950495"/>
            <a:ext cx="2676928" cy="520512"/>
          </a:xfrm>
          <a:prstGeom prst="rect">
            <a:avLst/>
          </a:prstGeom>
          <a:solidFill>
            <a:srgbClr val="1145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anchor="ctr"/>
          <a:lstStyle/>
          <a:p>
            <a:pPr marL="0" lvl="2" indent="0" defTabSz="457200" eaLnBrk="1" hangingPunct="1">
              <a:defRPr/>
            </a:pPr>
            <a:r>
              <a:rPr lang="en-GB" sz="1600" dirty="0">
                <a:solidFill>
                  <a:srgbClr val="FFFFFF"/>
                </a:solidFill>
              </a:rPr>
              <a:t>Our Offering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7" y="950115"/>
            <a:ext cx="2426534" cy="519305"/>
          </a:xfrm>
          <a:prstGeom prst="rect">
            <a:avLst/>
          </a:prstGeom>
          <a:solidFill>
            <a:srgbClr val="1145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anchor="ctr"/>
          <a:lstStyle/>
          <a:p>
            <a:pPr marL="0" lvl="2" indent="0" defTabSz="457200" eaLnBrk="1" hangingPunct="1">
              <a:defRPr/>
            </a:pPr>
            <a:r>
              <a:rPr lang="en-GB" sz="1600" dirty="0">
                <a:solidFill>
                  <a:srgbClr val="FFFFFF"/>
                </a:solidFill>
              </a:rPr>
              <a:t>A Complex Industry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A9E9C9-51F6-2D49-9193-D91F1B1AFCFC}"/>
              </a:ext>
            </a:extLst>
          </p:cNvPr>
          <p:cNvSpPr/>
          <p:nvPr/>
        </p:nvSpPr>
        <p:spPr bwMode="auto">
          <a:xfrm>
            <a:off x="10838681" y="950047"/>
            <a:ext cx="3951036" cy="31113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/>
          <a:lstStyle/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Credit and Debit Card Processing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Small Package Shipping and Courier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Waste Disposal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Local Phone Services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Long Distance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Wireless Devices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Internet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Conferencing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Data Connectivity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Electronic Logging Devices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eSignature Services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63C713-3B31-6548-ACC8-BBD68CA32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2226"/>
            <a:ext cx="1003142" cy="3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4" grpId="0" animBg="1"/>
      <p:bldP spid="3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auto">
          <a:xfrm>
            <a:off x="-17585" y="748683"/>
            <a:ext cx="4135824" cy="3840734"/>
          </a:xfrm>
          <a:prstGeom prst="rect">
            <a:avLst/>
          </a:prstGeom>
          <a:solidFill>
            <a:srgbClr val="1145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rIns="45720"/>
          <a:lstStyle/>
          <a:p>
            <a:pPr>
              <a:defRPr/>
            </a:pPr>
            <a:endParaRPr lang="en-US" sz="1050" dirty="0">
              <a:solidFill>
                <a:srgbClr val="7F7F7F"/>
              </a:solidFill>
              <a:highlight>
                <a:srgbClr val="8BA5C7"/>
              </a:highligh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6" name="Title 2"/>
          <p:cNvSpPr>
            <a:spLocks noGrp="1"/>
          </p:cNvSpPr>
          <p:nvPr>
            <p:ph type="title"/>
          </p:nvPr>
        </p:nvSpPr>
        <p:spPr>
          <a:xfrm>
            <a:off x="279400" y="219076"/>
            <a:ext cx="8412163" cy="56150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8BA5C7"/>
                </a:solidFill>
                <a:cs typeface="+mj-cs"/>
              </a:rPr>
              <a:t>Services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836" y="858455"/>
            <a:ext cx="3944149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We are completely independent of all service suppliers and solely look out for your best interests with objective advice 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Our clients reduce their various business expenses by an average of 28%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Over 26,000 clients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$540 million in documented savings delivered to clients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Specialized software, benchmarking tools, best-in-class pricing databases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Independent and objective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Focused, experienced and skilled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Fees earned by saving money for clients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A7226A-8C00-9843-821F-B5C2B781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2226"/>
            <a:ext cx="1003142" cy="334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AE9A4-C0F9-1B74-ABA5-C2F3D9A02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53" y="219076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1910698" y="1127677"/>
            <a:ext cx="5469614" cy="2944767"/>
          </a:xfrm>
          <a:prstGeom prst="rect">
            <a:avLst/>
          </a:prstGeom>
          <a:solidFill>
            <a:srgbClr val="8BA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417" y="220724"/>
            <a:ext cx="8368904" cy="7484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800" b="0" dirty="0">
                <a:solidFill>
                  <a:srgbClr val="8BA5C7"/>
                </a:solidFill>
                <a:ea typeface="MS PGothic" pitchFamily="34" charset="-128"/>
              </a:rPr>
              <a:t>Approach to Operational Savings</a:t>
            </a:r>
            <a:endParaRPr lang="en-US" sz="2400" b="0" dirty="0">
              <a:solidFill>
                <a:srgbClr val="7F7F7F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78560" y="1209956"/>
            <a:ext cx="4121431" cy="507831"/>
            <a:chOff x="378560" y="1005406"/>
            <a:chExt cx="4121431" cy="507831"/>
          </a:xfrm>
          <a:solidFill>
            <a:srgbClr val="8BA5C7"/>
          </a:solidFill>
        </p:grpSpPr>
        <p:sp>
          <p:nvSpPr>
            <p:cNvPr id="7" name="Freeform 6"/>
            <p:cNvSpPr/>
            <p:nvPr/>
          </p:nvSpPr>
          <p:spPr>
            <a:xfrm>
              <a:off x="378560" y="1112979"/>
              <a:ext cx="1460130" cy="306643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456B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41702" y="1005406"/>
              <a:ext cx="2558289" cy="5078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1115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0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Service Agreement and Letter of Agency allowing us access to billing history, equipment records and volumetric data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530997" y="1120116"/>
            <a:ext cx="3929435" cy="62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48064" y="1741687"/>
            <a:ext cx="3302114" cy="62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2360628"/>
            <a:ext cx="2582034" cy="62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93864" y="2987904"/>
            <a:ext cx="1578537" cy="509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78560" y="2435889"/>
            <a:ext cx="8513920" cy="514977"/>
            <a:chOff x="378560" y="2550499"/>
            <a:chExt cx="8513920" cy="980861"/>
          </a:xfrm>
          <a:solidFill>
            <a:srgbClr val="8BA5C7"/>
          </a:solidFill>
        </p:grpSpPr>
        <p:sp>
          <p:nvSpPr>
            <p:cNvPr id="12" name="Freeform 11"/>
            <p:cNvSpPr/>
            <p:nvPr/>
          </p:nvSpPr>
          <p:spPr>
            <a:xfrm>
              <a:off x="378560" y="2611527"/>
              <a:ext cx="1460130" cy="584053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456B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41702" y="2564110"/>
              <a:ext cx="3782425" cy="96725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1115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0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Leverage technology to determine errors vs. contract and customer service records, analyze all features to determine ideal load balance customized to your operating model.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17151" y="2550499"/>
              <a:ext cx="2975329" cy="7822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11456B"/>
                  </a:solidFill>
                </a:rPr>
                <a:t>10+% Cost reduction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8560" y="1861550"/>
            <a:ext cx="8369904" cy="410694"/>
            <a:chOff x="378560" y="1859001"/>
            <a:chExt cx="8369904" cy="782235"/>
          </a:xfrm>
          <a:solidFill>
            <a:srgbClr val="8BA5C7"/>
          </a:solidFill>
        </p:grpSpPr>
        <p:sp>
          <p:nvSpPr>
            <p:cNvPr id="10" name="Freeform 9"/>
            <p:cNvSpPr/>
            <p:nvPr/>
          </p:nvSpPr>
          <p:spPr>
            <a:xfrm>
              <a:off x="378560" y="1960704"/>
              <a:ext cx="1460130" cy="584053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456B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941702" y="1916036"/>
              <a:ext cx="3200140" cy="703454"/>
            </a:xfrm>
            <a:prstGeom prst="rect">
              <a:avLst/>
            </a:prstGeom>
            <a:noFill/>
            <a:ln>
              <a:solidFill>
                <a:srgbClr val="8BA5C7"/>
              </a:solidFill>
            </a:ln>
          </p:spPr>
          <p:txBody>
            <a:bodyPr wrap="square">
              <a:spAutoFit/>
            </a:bodyPr>
            <a:lstStyle/>
            <a:p>
              <a:pPr defTabSz="31115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000" dirty="0">
                  <a:solidFill>
                    <a:srgbClr val="FFFFFF"/>
                  </a:solidFill>
                  <a:latin typeface="Arial"/>
                </a:rPr>
                <a:t>Provide an accurate total cost of ownership.  Benchmark to clearly establish vs. best market pricing</a:t>
              </a:r>
              <a:endParaRPr lang="en-CA" sz="10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13691" y="1859001"/>
              <a:ext cx="3534773" cy="782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11456B"/>
                  </a:solidFill>
                </a:rPr>
                <a:t>10+% Cost reduction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8560" y="3010231"/>
            <a:ext cx="8441912" cy="453981"/>
            <a:chOff x="378560" y="3078794"/>
            <a:chExt cx="8441912" cy="864683"/>
          </a:xfrm>
          <a:solidFill>
            <a:srgbClr val="8BA5C7"/>
          </a:solidFill>
        </p:grpSpPr>
        <p:sp>
          <p:nvSpPr>
            <p:cNvPr id="14" name="Freeform 13"/>
            <p:cNvSpPr/>
            <p:nvPr/>
          </p:nvSpPr>
          <p:spPr>
            <a:xfrm>
              <a:off x="378560" y="3276975"/>
              <a:ext cx="1460130" cy="584053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456B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4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41702" y="3181400"/>
              <a:ext cx="4374385" cy="7620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10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Deliver a Value Report with a detailed Current State and improved Future State recommendations. 80% of customers stay with current provider.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67400" y="3078794"/>
              <a:ext cx="2153072" cy="7822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11456B"/>
                  </a:solidFill>
                </a:rPr>
                <a:t>Incremental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8560" y="3640396"/>
            <a:ext cx="8585928" cy="432049"/>
            <a:chOff x="378560" y="3686192"/>
            <a:chExt cx="8579211" cy="822909"/>
          </a:xfrm>
          <a:solidFill>
            <a:srgbClr val="8BA5C7"/>
          </a:solidFill>
        </p:grpSpPr>
        <p:sp>
          <p:nvSpPr>
            <p:cNvPr id="19" name="Freeform 18"/>
            <p:cNvSpPr/>
            <p:nvPr/>
          </p:nvSpPr>
          <p:spPr>
            <a:xfrm>
              <a:off x="378560" y="3787898"/>
              <a:ext cx="1460130" cy="584052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456B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41702" y="3686192"/>
              <a:ext cx="5150578" cy="7620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Drive performance and process enhancements with ongoing analytics.  Analyze how communications are used as an operational asset and provide a quarterly audit.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446627" y="3726866"/>
              <a:ext cx="1511144" cy="782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11456B"/>
                  </a:solidFill>
                </a:rPr>
                <a:t>Incremental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0047FD8-097E-CD47-82A7-2D02CF61F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2226"/>
            <a:ext cx="1003142" cy="3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74398"/>
              </p:ext>
            </p:extLst>
          </p:nvPr>
        </p:nvGraphicFramePr>
        <p:xfrm>
          <a:off x="365546" y="689836"/>
          <a:ext cx="8393775" cy="366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7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Value</a:t>
                      </a:r>
                    </a:p>
                  </a:txBody>
                  <a:tcPr marL="68580" marR="68580" marT="34290" marB="34290" anchor="ctr">
                    <a:solidFill>
                      <a:srgbClr val="114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Internally Manage</a:t>
                      </a:r>
                      <a:r>
                        <a:rPr lang="en-US" sz="1100" b="1" baseline="0" dirty="0">
                          <a:latin typeface="+mj-lt"/>
                          <a:ea typeface="Tahoma" charset="0"/>
                          <a:cs typeface="Tahoma" charset="0"/>
                        </a:rPr>
                        <a:t> Costs</a:t>
                      </a:r>
                      <a:endParaRPr lang="en-US" sz="1100" b="1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>
                    <a:solidFill>
                      <a:srgbClr val="114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Vendor </a:t>
                      </a:r>
                    </a:p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Manage Costs</a:t>
                      </a:r>
                    </a:p>
                  </a:txBody>
                  <a:tcPr marL="68580" marR="68580" marT="34290" marB="34290" anchor="ctr">
                    <a:solidFill>
                      <a:srgbClr val="114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Schooley Mitchell </a:t>
                      </a:r>
                    </a:p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Manage Costs</a:t>
                      </a:r>
                    </a:p>
                  </a:txBody>
                  <a:tcPr marL="68580" marR="68580" marT="34290" marB="34290" anchor="ctr">
                    <a:solidFill>
                      <a:srgbClr val="114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Knowledge of current costs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Knowledge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of market alternatives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ahoma" charset="0"/>
                          <a:cs typeface="Tahoma" charset="0"/>
                        </a:rPr>
                        <a:t>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Independently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and objectively evaluate marketplace options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Specialized analysis tools to optimize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costs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Best-in-class pricing database  for comparison of all vendors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Negotiating clout from representing 26,000+ clients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36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R&amp;D department focused exclusively on rapid changes in 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marketplace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Time to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review costs, alternative, negotiate, summarize &amp; recommend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Time to audit bill &amp;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options monthly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Direct access to vendor personnel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Motivated to continually reduce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costs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Access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to 325+ consultants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" name="Title 5"/>
          <p:cNvSpPr>
            <a:spLocks noGrp="1"/>
          </p:cNvSpPr>
          <p:nvPr>
            <p:ph type="title"/>
          </p:nvPr>
        </p:nvSpPr>
        <p:spPr>
          <a:xfrm>
            <a:off x="390417" y="170260"/>
            <a:ext cx="8368904" cy="5817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800" b="0" dirty="0">
                <a:solidFill>
                  <a:srgbClr val="8BA5C7"/>
                </a:solidFill>
                <a:ea typeface="MS PGothic" pitchFamily="34" charset="-128"/>
              </a:rPr>
              <a:t>Methodology and Value Levers</a:t>
            </a:r>
            <a:endParaRPr lang="en-US" sz="2400" b="0" dirty="0">
              <a:solidFill>
                <a:srgbClr val="7F7F7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32E43-B7BE-674F-AFF4-B4A742BCC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2226"/>
            <a:ext cx="1003142" cy="3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0A8B-62CE-4514-9864-3EB3E9ADCE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54563"/>
            <a:ext cx="247015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 dirty="0"/>
              <a:t>Xerox Internal Use Only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-10716" y="1"/>
            <a:ext cx="3092054" cy="4589416"/>
          </a:xfrm>
          <a:prstGeom prst="rect">
            <a:avLst/>
          </a:prstGeom>
          <a:solidFill>
            <a:srgbClr val="11456B"/>
          </a:solidFill>
        </p:spPr>
        <p:txBody>
          <a:bodyPr anchor="ctr"/>
          <a:lstStyle>
            <a:lvl1pPr marL="330994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tabLst/>
              <a:defRPr sz="2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0994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None/>
              <a:tabLst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099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None/>
              <a:tabLst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099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None/>
              <a:tabLst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099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None/>
              <a:tabLst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2895D5"/>
              </a:buClr>
              <a:defRPr/>
            </a:pPr>
            <a:r>
              <a:rPr lang="en-US" b="0" dirty="0">
                <a:solidFill>
                  <a:srgbClr val="FFFFFF"/>
                </a:solidFill>
              </a:rPr>
              <a:t>Engagement Model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60267627"/>
              </p:ext>
            </p:extLst>
          </p:nvPr>
        </p:nvGraphicFramePr>
        <p:xfrm>
          <a:off x="3339573" y="2959211"/>
          <a:ext cx="5563937" cy="127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41516" y="644976"/>
            <a:ext cx="5112067" cy="22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7" tIns="45687" rIns="91377" bIns="45687"/>
          <a:lstStyle>
            <a:lvl1pPr marL="225425" indent="-225425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9pPr>
          </a:lstStyle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456B"/>
                </a:solidFill>
                <a:latin typeface="Arial"/>
                <a:ea typeface="ＭＳ Ｐゴシック" charset="0"/>
                <a:cs typeface="ＭＳ Ｐゴシック" charset="0"/>
              </a:rPr>
              <a:t>Executive sponsorship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456B"/>
                </a:solidFill>
                <a:latin typeface="Arial"/>
                <a:ea typeface="ＭＳ Ｐゴシック" charset="0"/>
                <a:cs typeface="ＭＳ Ｐゴシック" charset="0"/>
              </a:rPr>
              <a:t>Authorize SA &amp; LOA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456B"/>
                </a:solidFill>
                <a:latin typeface="Arial"/>
                <a:ea typeface="ＭＳ Ｐゴシック" charset="0"/>
                <a:cs typeface="ＭＳ Ｐゴシック" charset="0"/>
              </a:rPr>
              <a:t>Define Value Report review date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456B"/>
                </a:solidFill>
                <a:latin typeface="Arial"/>
                <a:ea typeface="ＭＳ Ｐゴシック" charset="0"/>
                <a:cs typeface="ＭＳ Ｐゴシック" charset="0"/>
              </a:rPr>
              <a:t>Select best suited option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456B"/>
                </a:solidFill>
                <a:latin typeface="Arial"/>
                <a:ea typeface="ＭＳ Ｐゴシック" charset="0"/>
                <a:cs typeface="ＭＳ Ｐゴシック" charset="0"/>
              </a:rPr>
              <a:t>Implement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24825-4925-817B-40B2-90BF5BA41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2226"/>
            <a:ext cx="1003142" cy="3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261"/>
            <a:ext cx="9144000" cy="4280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248350"/>
            <a:ext cx="9158841" cy="895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0" y="1500895"/>
            <a:ext cx="9158841" cy="1131958"/>
          </a:xfrm>
          <a:prstGeom prst="rect">
            <a:avLst/>
          </a:prstGeom>
          <a:solidFill>
            <a:srgbClr val="7F9CC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 eaLnBrk="1" hangingPunct="1"/>
            <a:r>
              <a:rPr lang="en-CA" sz="2400" dirty="0">
                <a:solidFill>
                  <a:srgbClr val="FFFFFF"/>
                </a:solidFill>
              </a:rPr>
              <a:t> We are </a:t>
            </a:r>
            <a:r>
              <a:rPr lang="en-CA" sz="2400">
                <a:solidFill>
                  <a:srgbClr val="FFFFFF"/>
                </a:solidFill>
              </a:rPr>
              <a:t>the Cost </a:t>
            </a:r>
            <a:r>
              <a:rPr lang="en-CA" sz="2400" dirty="0">
                <a:solidFill>
                  <a:srgbClr val="FFFFFF"/>
                </a:solidFill>
              </a:rPr>
              <a:t>Reduction Experts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05" y="2944985"/>
            <a:ext cx="33712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Consultant Name</a:t>
            </a:r>
          </a:p>
          <a:p>
            <a:r>
              <a:rPr lang="en-CA" dirty="0">
                <a:solidFill>
                  <a:schemeClr val="bg1"/>
                </a:solidFill>
              </a:rPr>
              <a:t>Schooley Mitchell Title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Phone Number</a:t>
            </a:r>
          </a:p>
          <a:p>
            <a:r>
              <a:rPr lang="en-CA" dirty="0" err="1">
                <a:solidFill>
                  <a:schemeClr val="bg1"/>
                </a:solidFill>
              </a:rPr>
              <a:t>email@schooleymitchell.com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AF476-3510-1513-D6D4-CD970FEFB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2226"/>
            <a:ext cx="1003142" cy="33438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32AEFF-59E4-4A6C-6686-B1940AA92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08" y="980671"/>
            <a:ext cx="1603110" cy="2108200"/>
          </a:xfrm>
          <a:prstGeom prst="rect">
            <a:avLst/>
          </a:prstGeom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7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Xerox_16x9_Blue">
  <a:themeElements>
    <a:clrScheme name="0904BLUE">
      <a:dk1>
        <a:srgbClr val="000000"/>
      </a:dk1>
      <a:lt1>
        <a:srgbClr val="FFFFFF"/>
      </a:lt1>
      <a:dk2>
        <a:srgbClr val="737373"/>
      </a:dk2>
      <a:lt2>
        <a:srgbClr val="2895D5"/>
      </a:lt2>
      <a:accent1>
        <a:srgbClr val="2895D5"/>
      </a:accent1>
      <a:accent2>
        <a:srgbClr val="9B2583"/>
      </a:accent2>
      <a:accent3>
        <a:srgbClr val="7053AA"/>
      </a:accent3>
      <a:accent4>
        <a:srgbClr val="E67600"/>
      </a:accent4>
      <a:accent5>
        <a:srgbClr val="6DAF3D"/>
      </a:accent5>
      <a:accent6>
        <a:srgbClr val="34BCBA"/>
      </a:accent6>
      <a:hlink>
        <a:srgbClr val="2895D5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B5A43E17-742C-478F-B5D4-4D82C7D4E3FF}" vid="{6BF8EB2D-D6F1-4858-8C4A-1D9A9926C0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691</Words>
  <Application>Microsoft Macintosh PowerPoint</Application>
  <PresentationFormat>On-screen Show (16:9)</PresentationFormat>
  <Paragraphs>141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.HelveticaNeueDeskInterface-Regular</vt:lpstr>
      <vt:lpstr>Arial</vt:lpstr>
      <vt:lpstr>Calibri</vt:lpstr>
      <vt:lpstr>Tahoma</vt:lpstr>
      <vt:lpstr>Xerox_16x9_Blue</vt:lpstr>
      <vt:lpstr>PowerPoint Presentation</vt:lpstr>
      <vt:lpstr>PowerPoint Presentation</vt:lpstr>
      <vt:lpstr>Constant Evolution</vt:lpstr>
      <vt:lpstr>Services</vt:lpstr>
      <vt:lpstr>Approach to Operational Savings</vt:lpstr>
      <vt:lpstr>Methodology and Value Levers</vt:lpstr>
      <vt:lpstr>PowerPoint Presentation</vt:lpstr>
      <vt:lpstr>PowerPoint Presentation</vt:lpstr>
    </vt:vector>
  </TitlesOfParts>
  <Company>Xerox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York-ames, Karen</dc:creator>
  <cp:lastModifiedBy>Scott Strawbridge</cp:lastModifiedBy>
  <cp:revision>485</cp:revision>
  <cp:lastPrinted>2019-09-19T20:20:52Z</cp:lastPrinted>
  <dcterms:created xsi:type="dcterms:W3CDTF">2015-10-01T14:31:07Z</dcterms:created>
  <dcterms:modified xsi:type="dcterms:W3CDTF">2022-08-25T18:54:10Z</dcterms:modified>
</cp:coreProperties>
</file>